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75" r:id="rId2"/>
    <p:sldId id="271" r:id="rId3"/>
    <p:sldId id="274" r:id="rId4"/>
  </p:sldIdLst>
  <p:sldSz cx="18288000" cy="10287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601E"/>
    <a:srgbClr val="D06C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137AC1-38EC-4F1D-933B-108E4520051C}" v="1" dt="2019-07-10T17:01:10.02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385" autoAdjust="0"/>
  </p:normalViewPr>
  <p:slideViewPr>
    <p:cSldViewPr>
      <p:cViewPr varScale="1">
        <p:scale>
          <a:sx n="36" d="100"/>
          <a:sy n="36" d="100"/>
        </p:scale>
        <p:origin x="1140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Wilkinson" userId="d7754336-fbab-4998-a1d1-4eb52490e699" providerId="ADAL" clId="{B8DBF1F3-A8D9-4B41-A85D-9A3EC51507D1}"/>
    <pc:docChg chg="modSld">
      <pc:chgData name="David Wilkinson" userId="d7754336-fbab-4998-a1d1-4eb52490e699" providerId="ADAL" clId="{B8DBF1F3-A8D9-4B41-A85D-9A3EC51507D1}" dt="2019-07-10T17:01:10.027" v="0" actId="6549"/>
      <pc:docMkLst>
        <pc:docMk/>
      </pc:docMkLst>
      <pc:sldChg chg="modNotesTx">
        <pc:chgData name="David Wilkinson" userId="d7754336-fbab-4998-a1d1-4eb52490e699" providerId="ADAL" clId="{B8DBF1F3-A8D9-4B41-A85D-9A3EC51507D1}" dt="2019-07-10T17:01:10.027" v="0" actId="6549"/>
        <pc:sldMkLst>
          <pc:docMk/>
          <pc:sldMk cId="1630208834" sldId="27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94"/>
          </a:xfrm>
          <a:prstGeom prst="rect">
            <a:avLst/>
          </a:prstGeom>
        </p:spPr>
        <p:txBody>
          <a:bodyPr vert="horz" lIns="54105" tIns="27053" rIns="54105" bIns="27053" rtlCol="0"/>
          <a:lstStyle>
            <a:lvl1pPr algn="l">
              <a:defRPr sz="7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498" y="0"/>
            <a:ext cx="2984871" cy="501094"/>
          </a:xfrm>
          <a:prstGeom prst="rect">
            <a:avLst/>
          </a:prstGeom>
        </p:spPr>
        <p:txBody>
          <a:bodyPr vert="horz" lIns="54105" tIns="27053" rIns="54105" bIns="27053" rtlCol="0"/>
          <a:lstStyle>
            <a:lvl1pPr algn="r">
              <a:defRPr sz="700"/>
            </a:lvl1pPr>
          </a:lstStyle>
          <a:p>
            <a:fld id="{1BD47043-22F2-4E23-B4EC-EE48200111C6}" type="datetimeFigureOut">
              <a:rPr lang="en-GB" smtClean="0"/>
              <a:t>10/07/2019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9248"/>
            <a:ext cx="2984871" cy="501094"/>
          </a:xfrm>
          <a:prstGeom prst="rect">
            <a:avLst/>
          </a:prstGeom>
        </p:spPr>
        <p:txBody>
          <a:bodyPr vert="horz" lIns="54105" tIns="27053" rIns="54105" bIns="27053" rtlCol="0" anchor="b"/>
          <a:lstStyle>
            <a:lvl1pPr algn="l">
              <a:defRPr sz="7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498" y="9519248"/>
            <a:ext cx="2984871" cy="501094"/>
          </a:xfrm>
          <a:prstGeom prst="rect">
            <a:avLst/>
          </a:prstGeom>
        </p:spPr>
        <p:txBody>
          <a:bodyPr vert="horz" lIns="54105" tIns="27053" rIns="54105" bIns="27053" rtlCol="0" anchor="b"/>
          <a:lstStyle>
            <a:lvl1pPr algn="r">
              <a:defRPr sz="700"/>
            </a:lvl1pPr>
          </a:lstStyle>
          <a:p>
            <a:fld id="{01CDA412-D837-4984-9F22-740AAA8EE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634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41"/>
          </a:xfrm>
          <a:prstGeom prst="rect">
            <a:avLst/>
          </a:prstGeom>
        </p:spPr>
        <p:txBody>
          <a:bodyPr vert="horz" lIns="54105" tIns="27053" rIns="54105" bIns="27053" rtlCol="0"/>
          <a:lstStyle>
            <a:lvl1pPr algn="l">
              <a:defRPr sz="7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498" y="0"/>
            <a:ext cx="2984871" cy="502641"/>
          </a:xfrm>
          <a:prstGeom prst="rect">
            <a:avLst/>
          </a:prstGeom>
        </p:spPr>
        <p:txBody>
          <a:bodyPr vert="horz" lIns="54105" tIns="27053" rIns="54105" bIns="27053" rtlCol="0"/>
          <a:lstStyle>
            <a:lvl1pPr algn="r">
              <a:defRPr sz="700"/>
            </a:lvl1pPr>
          </a:lstStyle>
          <a:p>
            <a:fld id="{9321DADE-21E2-4B87-A301-C8F05A8FE04C}" type="datetimeFigureOut">
              <a:rPr lang="en-GB" smtClean="0"/>
              <a:t>10/07/2019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4105" tIns="27053" rIns="54105" bIns="2705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3807"/>
            <a:ext cx="5510530" cy="3945345"/>
          </a:xfrm>
          <a:prstGeom prst="rect">
            <a:avLst/>
          </a:prstGeom>
        </p:spPr>
        <p:txBody>
          <a:bodyPr vert="horz" lIns="54105" tIns="27053" rIns="54105" bIns="2705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249"/>
            <a:ext cx="2984871" cy="502640"/>
          </a:xfrm>
          <a:prstGeom prst="rect">
            <a:avLst/>
          </a:prstGeom>
        </p:spPr>
        <p:txBody>
          <a:bodyPr vert="horz" lIns="54105" tIns="27053" rIns="54105" bIns="27053" rtlCol="0" anchor="b"/>
          <a:lstStyle>
            <a:lvl1pPr algn="l">
              <a:defRPr sz="7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498" y="9519249"/>
            <a:ext cx="2984871" cy="502640"/>
          </a:xfrm>
          <a:prstGeom prst="rect">
            <a:avLst/>
          </a:prstGeom>
        </p:spPr>
        <p:txBody>
          <a:bodyPr vert="horz" lIns="54105" tIns="27053" rIns="54105" bIns="27053" rtlCol="0" anchor="b"/>
          <a:lstStyle>
            <a:lvl1pPr algn="r">
              <a:defRPr sz="700"/>
            </a:lvl1pPr>
          </a:lstStyle>
          <a:p>
            <a:fld id="{79E80B26-6BD9-4AE8-BFCF-F0F570F2B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9523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057900" y="1285875"/>
            <a:ext cx="6172200" cy="34718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Introduction:</a:t>
            </a:r>
          </a:p>
          <a:p>
            <a:pPr marL="228600" indent="-228600">
              <a:buAutoNum type="alphaLcPeriod"/>
            </a:pPr>
            <a:r>
              <a:rPr lang="en-GB" dirty="0"/>
              <a:t>Who you are?</a:t>
            </a:r>
          </a:p>
          <a:p>
            <a:pPr marL="228600" indent="-228600">
              <a:buAutoNum type="alphaLcPeriod"/>
            </a:pPr>
            <a:r>
              <a:rPr lang="en-GB" dirty="0"/>
              <a:t>What this is about?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80B26-6BD9-4AE8-BFCF-F0F570F2BBB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667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8150" y="1252538"/>
            <a:ext cx="6013450" cy="33829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ECHO slide:</a:t>
            </a:r>
          </a:p>
          <a:p>
            <a:pPr marL="135263" indent="-135263">
              <a:buAutoNum type="alphaLcPeriod"/>
            </a:pPr>
            <a:r>
              <a:rPr lang="en-GB" dirty="0"/>
              <a:t>Trade body led</a:t>
            </a:r>
            <a:r>
              <a:rPr lang="en-GB" baseline="0" dirty="0"/>
              <a:t> initiative with</a:t>
            </a:r>
            <a:r>
              <a:rPr lang="en-GB" dirty="0"/>
              <a:t> stakeholder collaboration from industry organisations, the ES – support from JSaRC </a:t>
            </a:r>
          </a:p>
          <a:p>
            <a:pPr marL="135263" indent="-135263">
              <a:buAutoNum type="alphaLcPeriod"/>
            </a:pPr>
            <a:r>
              <a:rPr lang="en-GB" dirty="0"/>
              <a:t>Automating</a:t>
            </a:r>
            <a:r>
              <a:rPr lang="en-GB" baseline="0" dirty="0"/>
              <a:t> ARC to Police C&amp;C to reduce errors / improve efficiency of service delivery reducing time to pass calls / resource demands</a:t>
            </a:r>
          </a:p>
          <a:p>
            <a:pPr marL="135263" indent="-135263">
              <a:buAutoNum type="alphaLcPeriod"/>
            </a:pPr>
            <a:r>
              <a:rPr lang="en-GB" dirty="0"/>
              <a:t>Open platform for all UKAS</a:t>
            </a:r>
            <a:r>
              <a:rPr lang="en-GB" baseline="0" dirty="0"/>
              <a:t> accredited ARCs</a:t>
            </a:r>
            <a:endParaRPr lang="en-GB" dirty="0"/>
          </a:p>
          <a:p>
            <a:pPr marL="135263" indent="-135263" defTabSz="541050">
              <a:buFontTx/>
              <a:buAutoNum type="alphaLcPeriod"/>
              <a:defRPr/>
            </a:pPr>
            <a:r>
              <a:rPr lang="en-GB" dirty="0"/>
              <a:t>Phased</a:t>
            </a:r>
            <a:r>
              <a:rPr lang="en-GB" baseline="0" dirty="0"/>
              <a:t> to deliver automated calls ARCs to Police C&amp;C – 2</a:t>
            </a:r>
            <a:r>
              <a:rPr lang="en-GB" baseline="30000" dirty="0"/>
              <a:t>nd</a:t>
            </a:r>
            <a:r>
              <a:rPr lang="en-GB" baseline="0" dirty="0"/>
              <a:t> phase to add additional call detail – 3</a:t>
            </a:r>
            <a:r>
              <a:rPr lang="en-GB" baseline="30000" dirty="0"/>
              <a:t>rd</a:t>
            </a:r>
            <a:r>
              <a:rPr lang="en-GB" baseline="0" dirty="0"/>
              <a:t> phase URN management</a:t>
            </a:r>
            <a:endParaRPr lang="en-GB" dirty="0"/>
          </a:p>
          <a:p>
            <a:pPr marL="135263" indent="-135263">
              <a:buAutoNum type="alphaLcPeriod"/>
            </a:pPr>
            <a:r>
              <a:rPr lang="en-GB" dirty="0"/>
              <a:t>April 2020 NPCC policy deadline for </a:t>
            </a:r>
            <a:r>
              <a:rPr lang="en-GB" dirty="0" err="1"/>
              <a:t>elec</a:t>
            </a:r>
            <a:r>
              <a:rPr lang="en-GB" dirty="0"/>
              <a:t> signalling only</a:t>
            </a:r>
          </a:p>
          <a:p>
            <a:pPr marL="135263" indent="-135263">
              <a:buAutoNum type="alphaLcPeriod"/>
            </a:pPr>
            <a:r>
              <a:rPr lang="en-GB" dirty="0"/>
              <a:t>Operation</a:t>
            </a:r>
            <a:r>
              <a:rPr lang="en-GB" baseline="0" dirty="0"/>
              <a:t> towards the end of this year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80B26-6BD9-4AE8-BFCF-F0F570F2BBB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0977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38150" y="1252538"/>
            <a:ext cx="6013450" cy="33829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80B26-6BD9-4AE8-BFCF-F0F570F2BBB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53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2"/>
            <a:ext cx="18286688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" name="bk object 17"/>
          <p:cNvSpPr/>
          <p:nvPr/>
        </p:nvSpPr>
        <p:spPr>
          <a:xfrm>
            <a:off x="1527100" y="5484370"/>
            <a:ext cx="7058659" cy="4810125"/>
          </a:xfrm>
          <a:custGeom>
            <a:avLst/>
            <a:gdLst/>
            <a:ahLst/>
            <a:cxnLst/>
            <a:rect l="l" t="t" r="r" b="b"/>
            <a:pathLst>
              <a:path w="7058659" h="4810125">
                <a:moveTo>
                  <a:pt x="4676336" y="15644"/>
                </a:moveTo>
                <a:lnTo>
                  <a:pt x="5749449" y="262374"/>
                </a:lnTo>
                <a:lnTo>
                  <a:pt x="5884150" y="332438"/>
                </a:lnTo>
                <a:lnTo>
                  <a:pt x="5931127" y="343239"/>
                </a:lnTo>
                <a:lnTo>
                  <a:pt x="6018518" y="389395"/>
                </a:lnTo>
                <a:lnTo>
                  <a:pt x="6058884" y="424738"/>
                </a:lnTo>
                <a:lnTo>
                  <a:pt x="6186292" y="493126"/>
                </a:lnTo>
                <a:lnTo>
                  <a:pt x="6225093" y="528110"/>
                </a:lnTo>
                <a:lnTo>
                  <a:pt x="6266287" y="550613"/>
                </a:lnTo>
                <a:lnTo>
                  <a:pt x="6304159" y="585383"/>
                </a:lnTo>
                <a:lnTo>
                  <a:pt x="6344376" y="607661"/>
                </a:lnTo>
                <a:lnTo>
                  <a:pt x="6381223" y="642196"/>
                </a:lnTo>
                <a:lnTo>
                  <a:pt x="6453243" y="710880"/>
                </a:lnTo>
                <a:lnTo>
                  <a:pt x="6491215" y="732642"/>
                </a:lnTo>
                <a:lnTo>
                  <a:pt x="6525718" y="766637"/>
                </a:lnTo>
                <a:lnTo>
                  <a:pt x="6559575" y="800484"/>
                </a:lnTo>
                <a:lnTo>
                  <a:pt x="6589915" y="846554"/>
                </a:lnTo>
                <a:lnTo>
                  <a:pt x="6622407" y="880088"/>
                </a:lnTo>
                <a:lnTo>
                  <a:pt x="6654178" y="913455"/>
                </a:lnTo>
                <a:lnTo>
                  <a:pt x="6685207" y="946652"/>
                </a:lnTo>
                <a:lnTo>
                  <a:pt x="6712621" y="992049"/>
                </a:lnTo>
                <a:lnTo>
                  <a:pt x="6742089" y="1024887"/>
                </a:lnTo>
                <a:lnTo>
                  <a:pt x="6767895" y="1069914"/>
                </a:lnTo>
                <a:lnTo>
                  <a:pt x="6795706" y="1102371"/>
                </a:lnTo>
                <a:lnTo>
                  <a:pt x="6819806" y="1147007"/>
                </a:lnTo>
                <a:lnTo>
                  <a:pt x="6843016" y="1191437"/>
                </a:lnTo>
                <a:lnTo>
                  <a:pt x="6865313" y="1235658"/>
                </a:lnTo>
                <a:lnTo>
                  <a:pt x="6886672" y="1279663"/>
                </a:lnTo>
                <a:lnTo>
                  <a:pt x="6907068" y="1323446"/>
                </a:lnTo>
                <a:lnTo>
                  <a:pt x="6926478" y="1367003"/>
                </a:lnTo>
                <a:lnTo>
                  <a:pt x="6944877" y="1410327"/>
                </a:lnTo>
                <a:lnTo>
                  <a:pt x="6962241" y="1453414"/>
                </a:lnTo>
                <a:lnTo>
                  <a:pt x="6978545" y="1496257"/>
                </a:lnTo>
                <a:lnTo>
                  <a:pt x="6990920" y="1551227"/>
                </a:lnTo>
                <a:lnTo>
                  <a:pt x="7005033" y="1593566"/>
                </a:lnTo>
                <a:lnTo>
                  <a:pt x="7015167" y="1648022"/>
                </a:lnTo>
                <a:lnTo>
                  <a:pt x="7026991" y="1689834"/>
                </a:lnTo>
                <a:lnTo>
                  <a:pt x="7034788" y="1743752"/>
                </a:lnTo>
                <a:lnTo>
                  <a:pt x="7041268" y="1797368"/>
                </a:lnTo>
                <a:lnTo>
                  <a:pt x="7046495" y="1850695"/>
                </a:lnTo>
                <a:lnTo>
                  <a:pt x="7053335" y="1891362"/>
                </a:lnTo>
                <a:lnTo>
                  <a:pt x="7056116" y="1944126"/>
                </a:lnTo>
                <a:lnTo>
                  <a:pt x="7057703" y="1996617"/>
                </a:lnTo>
                <a:lnTo>
                  <a:pt x="7058115" y="2048837"/>
                </a:lnTo>
                <a:lnTo>
                  <a:pt x="7057373" y="2100792"/>
                </a:lnTo>
                <a:lnTo>
                  <a:pt x="7058341" y="2140108"/>
                </a:lnTo>
                <a:lnTo>
                  <a:pt x="7055347" y="2191546"/>
                </a:lnTo>
                <a:lnTo>
                  <a:pt x="7051258" y="2242731"/>
                </a:lnTo>
                <a:lnTo>
                  <a:pt x="7046092" y="2293669"/>
                </a:lnTo>
                <a:lnTo>
                  <a:pt x="7039870" y="2344363"/>
                </a:lnTo>
                <a:lnTo>
                  <a:pt x="7032610" y="2394819"/>
                </a:lnTo>
                <a:lnTo>
                  <a:pt x="7024332" y="2445042"/>
                </a:lnTo>
                <a:lnTo>
                  <a:pt x="7017902" y="2482657"/>
                </a:lnTo>
                <a:lnTo>
                  <a:pt x="7007648" y="2532425"/>
                </a:lnTo>
                <a:lnTo>
                  <a:pt x="6996435" y="2581973"/>
                </a:lnTo>
                <a:lnTo>
                  <a:pt x="6984282" y="2631304"/>
                </a:lnTo>
                <a:lnTo>
                  <a:pt x="6971210" y="2680424"/>
                </a:lnTo>
                <a:lnTo>
                  <a:pt x="6957238" y="2729337"/>
                </a:lnTo>
                <a:lnTo>
                  <a:pt x="6942385" y="2778047"/>
                </a:lnTo>
                <a:lnTo>
                  <a:pt x="6926671" y="2826559"/>
                </a:lnTo>
                <a:lnTo>
                  <a:pt x="6910115" y="2874878"/>
                </a:lnTo>
                <a:lnTo>
                  <a:pt x="6895584" y="2910631"/>
                </a:lnTo>
                <a:lnTo>
                  <a:pt x="6877404" y="2958577"/>
                </a:lnTo>
                <a:lnTo>
                  <a:pt x="6858442" y="3006343"/>
                </a:lnTo>
                <a:lnTo>
                  <a:pt x="6838716" y="3053933"/>
                </a:lnTo>
                <a:lnTo>
                  <a:pt x="6818248" y="3101352"/>
                </a:lnTo>
                <a:lnTo>
                  <a:pt x="6797055" y="3148605"/>
                </a:lnTo>
                <a:lnTo>
                  <a:pt x="6775158" y="3195696"/>
                </a:lnTo>
                <a:lnTo>
                  <a:pt x="6755422" y="3230252"/>
                </a:lnTo>
                <a:lnTo>
                  <a:pt x="6732175" y="3277033"/>
                </a:lnTo>
                <a:lnTo>
                  <a:pt x="6708282" y="3323665"/>
                </a:lnTo>
                <a:lnTo>
                  <a:pt x="6683764" y="3370153"/>
                </a:lnTo>
                <a:lnTo>
                  <a:pt x="6658639" y="3416502"/>
                </a:lnTo>
                <a:lnTo>
                  <a:pt x="6635773" y="3450338"/>
                </a:lnTo>
                <a:lnTo>
                  <a:pt x="6609494" y="3496422"/>
                </a:lnTo>
                <a:lnTo>
                  <a:pt x="6582667" y="3542379"/>
                </a:lnTo>
                <a:lnTo>
                  <a:pt x="6558158" y="3575838"/>
                </a:lnTo>
                <a:lnTo>
                  <a:pt x="6530295" y="3621557"/>
                </a:lnTo>
                <a:lnTo>
                  <a:pt x="6501943" y="3667164"/>
                </a:lnTo>
                <a:lnTo>
                  <a:pt x="6475967" y="3700286"/>
                </a:lnTo>
                <a:lnTo>
                  <a:pt x="6446696" y="3745681"/>
                </a:lnTo>
                <a:lnTo>
                  <a:pt x="6416412" y="3790844"/>
                </a:lnTo>
                <a:lnTo>
                  <a:pt x="6388590" y="3823541"/>
                </a:lnTo>
                <a:lnTo>
                  <a:pt x="6357555" y="3868531"/>
                </a:lnTo>
                <a:lnTo>
                  <a:pt x="6326170" y="3913440"/>
                </a:lnTo>
                <a:lnTo>
                  <a:pt x="6297299" y="3945896"/>
                </a:lnTo>
                <a:lnTo>
                  <a:pt x="6265268" y="3990657"/>
                </a:lnTo>
                <a:lnTo>
                  <a:pt x="6232940" y="4035350"/>
                </a:lnTo>
                <a:lnTo>
                  <a:pt x="6203177" y="4067601"/>
                </a:lnTo>
                <a:lnTo>
                  <a:pt x="6170306" y="4112168"/>
                </a:lnTo>
                <a:lnTo>
                  <a:pt x="6137191" y="4156680"/>
                </a:lnTo>
                <a:lnTo>
                  <a:pt x="6106693" y="4188762"/>
                </a:lnTo>
                <a:lnTo>
                  <a:pt x="6073140" y="4233173"/>
                </a:lnTo>
                <a:lnTo>
                  <a:pt x="6042240" y="4265162"/>
                </a:lnTo>
                <a:lnTo>
                  <a:pt x="6008318" y="4309489"/>
                </a:lnTo>
                <a:lnTo>
                  <a:pt x="5977085" y="4341401"/>
                </a:lnTo>
                <a:lnTo>
                  <a:pt x="5942865" y="4385659"/>
                </a:lnTo>
                <a:lnTo>
                  <a:pt x="5908522" y="4429888"/>
                </a:lnTo>
                <a:lnTo>
                  <a:pt x="5876920" y="4461716"/>
                </a:lnTo>
                <a:lnTo>
                  <a:pt x="5842383" y="4505901"/>
                </a:lnTo>
                <a:lnTo>
                  <a:pt x="5810621" y="4537693"/>
                </a:lnTo>
                <a:lnTo>
                  <a:pt x="5775961" y="4581849"/>
                </a:lnTo>
                <a:lnTo>
                  <a:pt x="5744109" y="4613620"/>
                </a:lnTo>
                <a:lnTo>
                  <a:pt x="5642823" y="4733677"/>
                </a:lnTo>
                <a:lnTo>
                  <a:pt x="5611003" y="4765455"/>
                </a:lnTo>
                <a:lnTo>
                  <a:pt x="5575861" y="4809501"/>
                </a:lnTo>
                <a:lnTo>
                  <a:pt x="558345" y="4802633"/>
                </a:lnTo>
                <a:lnTo>
                  <a:pt x="493006" y="4683360"/>
                </a:lnTo>
                <a:lnTo>
                  <a:pt x="471184" y="4639248"/>
                </a:lnTo>
                <a:lnTo>
                  <a:pt x="452434" y="4582812"/>
                </a:lnTo>
                <a:lnTo>
                  <a:pt x="431080" y="4538808"/>
                </a:lnTo>
                <a:lnTo>
                  <a:pt x="409981" y="4494863"/>
                </a:lnTo>
                <a:lnTo>
                  <a:pt x="389153" y="4450980"/>
                </a:lnTo>
                <a:lnTo>
                  <a:pt x="368611" y="4407163"/>
                </a:lnTo>
                <a:lnTo>
                  <a:pt x="348369" y="4363415"/>
                </a:lnTo>
                <a:lnTo>
                  <a:pt x="331289" y="4307362"/>
                </a:lnTo>
                <a:lnTo>
                  <a:pt x="311694" y="4263763"/>
                </a:lnTo>
                <a:lnTo>
                  <a:pt x="292444" y="4220243"/>
                </a:lnTo>
                <a:lnTo>
                  <a:pt x="273555" y="4176806"/>
                </a:lnTo>
                <a:lnTo>
                  <a:pt x="257887" y="4121078"/>
                </a:lnTo>
                <a:lnTo>
                  <a:pt x="239764" y="4077817"/>
                </a:lnTo>
                <a:lnTo>
                  <a:pt x="222046" y="4034649"/>
                </a:lnTo>
                <a:lnTo>
                  <a:pt x="207595" y="3979201"/>
                </a:lnTo>
                <a:lnTo>
                  <a:pt x="190733" y="3936230"/>
                </a:lnTo>
                <a:lnTo>
                  <a:pt x="177167" y="3880986"/>
                </a:lnTo>
                <a:lnTo>
                  <a:pt x="161220" y="3838225"/>
                </a:lnTo>
                <a:lnTo>
                  <a:pt x="145753" y="3795575"/>
                </a:lnTo>
                <a:lnTo>
                  <a:pt x="133628" y="3740662"/>
                </a:lnTo>
                <a:lnTo>
                  <a:pt x="119166" y="3698243"/>
                </a:lnTo>
                <a:lnTo>
                  <a:pt x="108076" y="3643567"/>
                </a:lnTo>
                <a:lnTo>
                  <a:pt x="94679" y="3601393"/>
                </a:lnTo>
                <a:lnTo>
                  <a:pt x="84684" y="3546969"/>
                </a:lnTo>
                <a:lnTo>
                  <a:pt x="75258" y="3492677"/>
                </a:lnTo>
                <a:lnTo>
                  <a:pt x="63571" y="3450896"/>
                </a:lnTo>
                <a:lnTo>
                  <a:pt x="55330" y="3396875"/>
                </a:lnTo>
                <a:lnTo>
                  <a:pt x="44857" y="3355374"/>
                </a:lnTo>
                <a:lnTo>
                  <a:pt x="37861" y="3301639"/>
                </a:lnTo>
                <a:lnTo>
                  <a:pt x="31508" y="3248053"/>
                </a:lnTo>
                <a:lnTo>
                  <a:pt x="22970" y="3206996"/>
                </a:lnTo>
                <a:lnTo>
                  <a:pt x="17952" y="3153717"/>
                </a:lnTo>
                <a:lnTo>
                  <a:pt x="13623" y="3100596"/>
                </a:lnTo>
                <a:lnTo>
                  <a:pt x="9999" y="3047638"/>
                </a:lnTo>
                <a:lnTo>
                  <a:pt x="4248" y="3007221"/>
                </a:lnTo>
                <a:lnTo>
                  <a:pt x="2078" y="2954597"/>
                </a:lnTo>
                <a:lnTo>
                  <a:pt x="656" y="2902145"/>
                </a:lnTo>
                <a:lnTo>
                  <a:pt x="0" y="2849868"/>
                </a:lnTo>
                <a:lnTo>
                  <a:pt x="122" y="2797771"/>
                </a:lnTo>
                <a:lnTo>
                  <a:pt x="1038" y="2745856"/>
                </a:lnTo>
                <a:lnTo>
                  <a:pt x="2764" y="2694127"/>
                </a:lnTo>
                <a:lnTo>
                  <a:pt x="3649" y="2655237"/>
                </a:lnTo>
                <a:lnTo>
                  <a:pt x="8016" y="2604116"/>
                </a:lnTo>
                <a:lnTo>
                  <a:pt x="13070" y="2553152"/>
                </a:lnTo>
                <a:lnTo>
                  <a:pt x="18861" y="2502358"/>
                </a:lnTo>
                <a:lnTo>
                  <a:pt x="22593" y="2464122"/>
                </a:lnTo>
                <a:lnTo>
                  <a:pt x="30007" y="2413701"/>
                </a:lnTo>
                <a:lnTo>
                  <a:pt x="38310" y="2363485"/>
                </a:lnTo>
                <a:lnTo>
                  <a:pt x="47549" y="2313484"/>
                </a:lnTo>
                <a:lnTo>
                  <a:pt x="57777" y="2263710"/>
                </a:lnTo>
                <a:lnTo>
                  <a:pt x="69043" y="2214175"/>
                </a:lnTo>
                <a:lnTo>
                  <a:pt x="81337" y="2164876"/>
                </a:lnTo>
                <a:lnTo>
                  <a:pt x="91776" y="2128182"/>
                </a:lnTo>
                <a:lnTo>
                  <a:pt x="106056" y="2079340"/>
                </a:lnTo>
                <a:lnTo>
                  <a:pt x="121339" y="2030728"/>
                </a:lnTo>
                <a:lnTo>
                  <a:pt x="137631" y="1982349"/>
                </a:lnTo>
                <a:lnTo>
                  <a:pt x="154938" y="1934203"/>
                </a:lnTo>
                <a:lnTo>
                  <a:pt x="173267" y="1886291"/>
                </a:lnTo>
                <a:lnTo>
                  <a:pt x="192623" y="1838616"/>
                </a:lnTo>
                <a:lnTo>
                  <a:pt x="213013" y="1791179"/>
                </a:lnTo>
                <a:lnTo>
                  <a:pt x="231597" y="1756358"/>
                </a:lnTo>
                <a:lnTo>
                  <a:pt x="254074" y="1709400"/>
                </a:lnTo>
                <a:lnTo>
                  <a:pt x="277603" y="1662684"/>
                </a:lnTo>
                <a:lnTo>
                  <a:pt x="302192" y="1616212"/>
                </a:lnTo>
                <a:lnTo>
                  <a:pt x="325000" y="1582362"/>
                </a:lnTo>
                <a:lnTo>
                  <a:pt x="351725" y="1536382"/>
                </a:lnTo>
                <a:lnTo>
                  <a:pt x="379528" y="1490649"/>
                </a:lnTo>
                <a:lnTo>
                  <a:pt x="405570" y="1457542"/>
                </a:lnTo>
                <a:lnTo>
                  <a:pt x="435548" y="1412309"/>
                </a:lnTo>
                <a:lnTo>
                  <a:pt x="466622" y="1367328"/>
                </a:lnTo>
                <a:lnTo>
                  <a:pt x="495954" y="1334978"/>
                </a:lnTo>
                <a:lnTo>
                  <a:pt x="530384" y="1290769"/>
                </a:lnTo>
                <a:lnTo>
                  <a:pt x="563246" y="1259231"/>
                </a:lnTo>
                <a:lnTo>
                  <a:pt x="600191" y="1215599"/>
                </a:lnTo>
                <a:lnTo>
                  <a:pt x="635486" y="1184620"/>
                </a:lnTo>
                <a:lnTo>
                  <a:pt x="674782" y="1141530"/>
                </a:lnTo>
                <a:lnTo>
                  <a:pt x="712347" y="1111073"/>
                </a:lnTo>
                <a:lnTo>
                  <a:pt x="750986" y="1080863"/>
                </a:lnTo>
                <a:lnTo>
                  <a:pt x="790657" y="1050890"/>
                </a:lnTo>
                <a:lnTo>
                  <a:pt x="831321" y="1021145"/>
                </a:lnTo>
                <a:lnTo>
                  <a:pt x="872935" y="991619"/>
                </a:lnTo>
                <a:lnTo>
                  <a:pt x="915461" y="962302"/>
                </a:lnTo>
                <a:lnTo>
                  <a:pt x="958855" y="933186"/>
                </a:lnTo>
                <a:lnTo>
                  <a:pt x="1003079" y="904259"/>
                </a:lnTo>
                <a:lnTo>
                  <a:pt x="1045245" y="887891"/>
                </a:lnTo>
                <a:lnTo>
                  <a:pt x="1091004" y="859318"/>
                </a:lnTo>
                <a:lnTo>
                  <a:pt x="1137469" y="830907"/>
                </a:lnTo>
                <a:lnTo>
                  <a:pt x="1181754" y="815027"/>
                </a:lnTo>
                <a:lnTo>
                  <a:pt x="1229510" y="786913"/>
                </a:lnTo>
                <a:lnTo>
                  <a:pt x="1275003" y="771310"/>
                </a:lnTo>
                <a:lnTo>
                  <a:pt x="1323886" y="743455"/>
                </a:lnTo>
                <a:lnTo>
                  <a:pt x="1413654" y="711969"/>
                </a:lnTo>
                <a:lnTo>
                  <a:pt x="1461734" y="683929"/>
                </a:lnTo>
                <a:lnTo>
                  <a:pt x="1598700" y="637232"/>
                </a:lnTo>
                <a:lnTo>
                  <a:pt x="1647583" y="609377"/>
                </a:lnTo>
                <a:lnTo>
                  <a:pt x="2021063" y="486746"/>
                </a:lnTo>
                <a:lnTo>
                  <a:pt x="2071067" y="459149"/>
                </a:lnTo>
                <a:lnTo>
                  <a:pt x="2594820" y="292880"/>
                </a:lnTo>
                <a:lnTo>
                  <a:pt x="2643197" y="277941"/>
                </a:lnTo>
                <a:lnTo>
                  <a:pt x="2688840" y="275403"/>
                </a:lnTo>
                <a:lnTo>
                  <a:pt x="2982322" y="186504"/>
                </a:lnTo>
                <a:lnTo>
                  <a:pt x="3028846" y="184170"/>
                </a:lnTo>
                <a:lnTo>
                  <a:pt x="3177809" y="140231"/>
                </a:lnTo>
                <a:lnTo>
                  <a:pt x="3224913" y="138030"/>
                </a:lnTo>
                <a:lnTo>
                  <a:pt x="3325277" y="108980"/>
                </a:lnTo>
                <a:lnTo>
                  <a:pt x="3372851" y="106887"/>
                </a:lnTo>
                <a:lnTo>
                  <a:pt x="3423436" y="92455"/>
                </a:lnTo>
                <a:lnTo>
                  <a:pt x="3471341" y="90438"/>
                </a:lnTo>
                <a:lnTo>
                  <a:pt x="3522263" y="76083"/>
                </a:lnTo>
                <a:lnTo>
                  <a:pt x="3570352" y="74108"/>
                </a:lnTo>
                <a:lnTo>
                  <a:pt x="3621497" y="59805"/>
                </a:lnTo>
                <a:lnTo>
                  <a:pt x="3670002" y="57926"/>
                </a:lnTo>
                <a:lnTo>
                  <a:pt x="3721551" y="43716"/>
                </a:lnTo>
                <a:lnTo>
                  <a:pt x="3819530" y="40180"/>
                </a:lnTo>
                <a:lnTo>
                  <a:pt x="3871638" y="26098"/>
                </a:lnTo>
                <a:lnTo>
                  <a:pt x="4070361" y="19663"/>
                </a:lnTo>
                <a:lnTo>
                  <a:pt x="4123274" y="5766"/>
                </a:lnTo>
                <a:lnTo>
                  <a:pt x="4324905" y="0"/>
                </a:lnTo>
                <a:lnTo>
                  <a:pt x="4372776" y="11006"/>
                </a:lnTo>
                <a:lnTo>
                  <a:pt x="4576687" y="5764"/>
                </a:lnTo>
                <a:lnTo>
                  <a:pt x="4625049" y="16883"/>
                </a:lnTo>
                <a:lnTo>
                  <a:pt x="4676336" y="15644"/>
                </a:lnTo>
                <a:close/>
              </a:path>
              <a:path w="7058659" h="4810125">
                <a:moveTo>
                  <a:pt x="4776278" y="25591"/>
                </a:moveTo>
                <a:lnTo>
                  <a:pt x="5655033" y="227634"/>
                </a:lnTo>
                <a:lnTo>
                  <a:pt x="5700847" y="251199"/>
                </a:lnTo>
                <a:lnTo>
                  <a:pt x="4724851" y="26798"/>
                </a:lnTo>
                <a:lnTo>
                  <a:pt x="4776278" y="25591"/>
                </a:lnTo>
                <a:close/>
              </a:path>
              <a:path w="7058659" h="4810125">
                <a:moveTo>
                  <a:pt x="4876463" y="35594"/>
                </a:moveTo>
                <a:lnTo>
                  <a:pt x="5560407" y="192847"/>
                </a:lnTo>
                <a:lnTo>
                  <a:pt x="5606320" y="216434"/>
                </a:lnTo>
                <a:lnTo>
                  <a:pt x="4824920" y="36775"/>
                </a:lnTo>
                <a:lnTo>
                  <a:pt x="4876463" y="35594"/>
                </a:lnTo>
                <a:close/>
              </a:path>
              <a:path w="7058659" h="4810125">
                <a:moveTo>
                  <a:pt x="5025662" y="56867"/>
                </a:moveTo>
                <a:lnTo>
                  <a:pt x="5465623" y="158022"/>
                </a:lnTo>
                <a:lnTo>
                  <a:pt x="5511609" y="181627"/>
                </a:lnTo>
                <a:lnTo>
                  <a:pt x="4973994" y="58018"/>
                </a:lnTo>
                <a:lnTo>
                  <a:pt x="5025662" y="56867"/>
                </a:lnTo>
                <a:close/>
              </a:path>
            </a:pathLst>
          </a:custGeom>
          <a:solidFill>
            <a:srgbClr val="FFFFFF">
              <a:alpha val="8628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93263" y="2470812"/>
            <a:ext cx="16301477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3"/>
            <a:ext cx="128016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7/10/2019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25549" y="2498935"/>
            <a:ext cx="13436899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3B3B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7/10/2019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25549" y="2498935"/>
            <a:ext cx="13436899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3B3B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3"/>
            <a:ext cx="79552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3"/>
            <a:ext cx="79552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7/10/2019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25549" y="2498935"/>
            <a:ext cx="13436899" cy="415498"/>
          </a:xfrm>
        </p:spPr>
        <p:txBody>
          <a:bodyPr lIns="0" tIns="0" rIns="0" bIns="0"/>
          <a:lstStyle>
            <a:lvl1pPr>
              <a:defRPr sz="2700" b="1" i="0">
                <a:solidFill>
                  <a:srgbClr val="3B3B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7/10/2019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2"/>
            <a:ext cx="18286688" cy="10286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7" name="bk object 17"/>
          <p:cNvSpPr/>
          <p:nvPr/>
        </p:nvSpPr>
        <p:spPr>
          <a:xfrm>
            <a:off x="1527100" y="5484370"/>
            <a:ext cx="7058659" cy="4810125"/>
          </a:xfrm>
          <a:custGeom>
            <a:avLst/>
            <a:gdLst/>
            <a:ahLst/>
            <a:cxnLst/>
            <a:rect l="l" t="t" r="r" b="b"/>
            <a:pathLst>
              <a:path w="7058659" h="4810125">
                <a:moveTo>
                  <a:pt x="4676336" y="15644"/>
                </a:moveTo>
                <a:lnTo>
                  <a:pt x="5749449" y="262374"/>
                </a:lnTo>
                <a:lnTo>
                  <a:pt x="5884150" y="332438"/>
                </a:lnTo>
                <a:lnTo>
                  <a:pt x="5931127" y="343239"/>
                </a:lnTo>
                <a:lnTo>
                  <a:pt x="6018518" y="389395"/>
                </a:lnTo>
                <a:lnTo>
                  <a:pt x="6058884" y="424738"/>
                </a:lnTo>
                <a:lnTo>
                  <a:pt x="6186292" y="493126"/>
                </a:lnTo>
                <a:lnTo>
                  <a:pt x="6225093" y="528110"/>
                </a:lnTo>
                <a:lnTo>
                  <a:pt x="6266287" y="550613"/>
                </a:lnTo>
                <a:lnTo>
                  <a:pt x="6304159" y="585383"/>
                </a:lnTo>
                <a:lnTo>
                  <a:pt x="6344376" y="607661"/>
                </a:lnTo>
                <a:lnTo>
                  <a:pt x="6381223" y="642196"/>
                </a:lnTo>
                <a:lnTo>
                  <a:pt x="6453243" y="710880"/>
                </a:lnTo>
                <a:lnTo>
                  <a:pt x="6491215" y="732642"/>
                </a:lnTo>
                <a:lnTo>
                  <a:pt x="6525718" y="766637"/>
                </a:lnTo>
                <a:lnTo>
                  <a:pt x="6559575" y="800484"/>
                </a:lnTo>
                <a:lnTo>
                  <a:pt x="6589915" y="846554"/>
                </a:lnTo>
                <a:lnTo>
                  <a:pt x="6622407" y="880088"/>
                </a:lnTo>
                <a:lnTo>
                  <a:pt x="6654178" y="913455"/>
                </a:lnTo>
                <a:lnTo>
                  <a:pt x="6685207" y="946652"/>
                </a:lnTo>
                <a:lnTo>
                  <a:pt x="6712621" y="992049"/>
                </a:lnTo>
                <a:lnTo>
                  <a:pt x="6742089" y="1024887"/>
                </a:lnTo>
                <a:lnTo>
                  <a:pt x="6767895" y="1069914"/>
                </a:lnTo>
                <a:lnTo>
                  <a:pt x="6795706" y="1102371"/>
                </a:lnTo>
                <a:lnTo>
                  <a:pt x="6819806" y="1147007"/>
                </a:lnTo>
                <a:lnTo>
                  <a:pt x="6843016" y="1191437"/>
                </a:lnTo>
                <a:lnTo>
                  <a:pt x="6865313" y="1235658"/>
                </a:lnTo>
                <a:lnTo>
                  <a:pt x="6886672" y="1279663"/>
                </a:lnTo>
                <a:lnTo>
                  <a:pt x="6907068" y="1323446"/>
                </a:lnTo>
                <a:lnTo>
                  <a:pt x="6926478" y="1367003"/>
                </a:lnTo>
                <a:lnTo>
                  <a:pt x="6944877" y="1410327"/>
                </a:lnTo>
                <a:lnTo>
                  <a:pt x="6962241" y="1453414"/>
                </a:lnTo>
                <a:lnTo>
                  <a:pt x="6978545" y="1496257"/>
                </a:lnTo>
                <a:lnTo>
                  <a:pt x="6990920" y="1551227"/>
                </a:lnTo>
                <a:lnTo>
                  <a:pt x="7005033" y="1593566"/>
                </a:lnTo>
                <a:lnTo>
                  <a:pt x="7015167" y="1648022"/>
                </a:lnTo>
                <a:lnTo>
                  <a:pt x="7026991" y="1689834"/>
                </a:lnTo>
                <a:lnTo>
                  <a:pt x="7034788" y="1743752"/>
                </a:lnTo>
                <a:lnTo>
                  <a:pt x="7041268" y="1797368"/>
                </a:lnTo>
                <a:lnTo>
                  <a:pt x="7046495" y="1850695"/>
                </a:lnTo>
                <a:lnTo>
                  <a:pt x="7053335" y="1891362"/>
                </a:lnTo>
                <a:lnTo>
                  <a:pt x="7056116" y="1944126"/>
                </a:lnTo>
                <a:lnTo>
                  <a:pt x="7057703" y="1996617"/>
                </a:lnTo>
                <a:lnTo>
                  <a:pt x="7058115" y="2048837"/>
                </a:lnTo>
                <a:lnTo>
                  <a:pt x="7057373" y="2100792"/>
                </a:lnTo>
                <a:lnTo>
                  <a:pt x="7058341" y="2140108"/>
                </a:lnTo>
                <a:lnTo>
                  <a:pt x="7055347" y="2191546"/>
                </a:lnTo>
                <a:lnTo>
                  <a:pt x="7051258" y="2242731"/>
                </a:lnTo>
                <a:lnTo>
                  <a:pt x="7046092" y="2293669"/>
                </a:lnTo>
                <a:lnTo>
                  <a:pt x="7039870" y="2344363"/>
                </a:lnTo>
                <a:lnTo>
                  <a:pt x="7032610" y="2394819"/>
                </a:lnTo>
                <a:lnTo>
                  <a:pt x="7024332" y="2445042"/>
                </a:lnTo>
                <a:lnTo>
                  <a:pt x="7017902" y="2482657"/>
                </a:lnTo>
                <a:lnTo>
                  <a:pt x="7007648" y="2532425"/>
                </a:lnTo>
                <a:lnTo>
                  <a:pt x="6996435" y="2581973"/>
                </a:lnTo>
                <a:lnTo>
                  <a:pt x="6984282" y="2631304"/>
                </a:lnTo>
                <a:lnTo>
                  <a:pt x="6971210" y="2680424"/>
                </a:lnTo>
                <a:lnTo>
                  <a:pt x="6957238" y="2729337"/>
                </a:lnTo>
                <a:lnTo>
                  <a:pt x="6942385" y="2778047"/>
                </a:lnTo>
                <a:lnTo>
                  <a:pt x="6926671" y="2826559"/>
                </a:lnTo>
                <a:lnTo>
                  <a:pt x="6910115" y="2874878"/>
                </a:lnTo>
                <a:lnTo>
                  <a:pt x="6895584" y="2910631"/>
                </a:lnTo>
                <a:lnTo>
                  <a:pt x="6877404" y="2958577"/>
                </a:lnTo>
                <a:lnTo>
                  <a:pt x="6858442" y="3006343"/>
                </a:lnTo>
                <a:lnTo>
                  <a:pt x="6838716" y="3053933"/>
                </a:lnTo>
                <a:lnTo>
                  <a:pt x="6818248" y="3101352"/>
                </a:lnTo>
                <a:lnTo>
                  <a:pt x="6797055" y="3148605"/>
                </a:lnTo>
                <a:lnTo>
                  <a:pt x="6775158" y="3195696"/>
                </a:lnTo>
                <a:lnTo>
                  <a:pt x="6755422" y="3230252"/>
                </a:lnTo>
                <a:lnTo>
                  <a:pt x="6732175" y="3277033"/>
                </a:lnTo>
                <a:lnTo>
                  <a:pt x="6708282" y="3323665"/>
                </a:lnTo>
                <a:lnTo>
                  <a:pt x="6683764" y="3370153"/>
                </a:lnTo>
                <a:lnTo>
                  <a:pt x="6658639" y="3416502"/>
                </a:lnTo>
                <a:lnTo>
                  <a:pt x="6635773" y="3450338"/>
                </a:lnTo>
                <a:lnTo>
                  <a:pt x="6609494" y="3496422"/>
                </a:lnTo>
                <a:lnTo>
                  <a:pt x="6582667" y="3542379"/>
                </a:lnTo>
                <a:lnTo>
                  <a:pt x="6558158" y="3575838"/>
                </a:lnTo>
                <a:lnTo>
                  <a:pt x="6530295" y="3621557"/>
                </a:lnTo>
                <a:lnTo>
                  <a:pt x="6501943" y="3667164"/>
                </a:lnTo>
                <a:lnTo>
                  <a:pt x="6475967" y="3700286"/>
                </a:lnTo>
                <a:lnTo>
                  <a:pt x="6446696" y="3745681"/>
                </a:lnTo>
                <a:lnTo>
                  <a:pt x="6416412" y="3790844"/>
                </a:lnTo>
                <a:lnTo>
                  <a:pt x="6388590" y="3823541"/>
                </a:lnTo>
                <a:lnTo>
                  <a:pt x="6357555" y="3868531"/>
                </a:lnTo>
                <a:lnTo>
                  <a:pt x="6326170" y="3913440"/>
                </a:lnTo>
                <a:lnTo>
                  <a:pt x="6297299" y="3945896"/>
                </a:lnTo>
                <a:lnTo>
                  <a:pt x="6265268" y="3990657"/>
                </a:lnTo>
                <a:lnTo>
                  <a:pt x="6232940" y="4035350"/>
                </a:lnTo>
                <a:lnTo>
                  <a:pt x="6203177" y="4067601"/>
                </a:lnTo>
                <a:lnTo>
                  <a:pt x="6170306" y="4112168"/>
                </a:lnTo>
                <a:lnTo>
                  <a:pt x="6137191" y="4156680"/>
                </a:lnTo>
                <a:lnTo>
                  <a:pt x="6106693" y="4188762"/>
                </a:lnTo>
                <a:lnTo>
                  <a:pt x="6073140" y="4233173"/>
                </a:lnTo>
                <a:lnTo>
                  <a:pt x="6042240" y="4265162"/>
                </a:lnTo>
                <a:lnTo>
                  <a:pt x="6008318" y="4309489"/>
                </a:lnTo>
                <a:lnTo>
                  <a:pt x="5977085" y="4341401"/>
                </a:lnTo>
                <a:lnTo>
                  <a:pt x="5942865" y="4385659"/>
                </a:lnTo>
                <a:lnTo>
                  <a:pt x="5908522" y="4429888"/>
                </a:lnTo>
                <a:lnTo>
                  <a:pt x="5876920" y="4461716"/>
                </a:lnTo>
                <a:lnTo>
                  <a:pt x="5842383" y="4505901"/>
                </a:lnTo>
                <a:lnTo>
                  <a:pt x="5810621" y="4537693"/>
                </a:lnTo>
                <a:lnTo>
                  <a:pt x="5775961" y="4581849"/>
                </a:lnTo>
                <a:lnTo>
                  <a:pt x="5744109" y="4613620"/>
                </a:lnTo>
                <a:lnTo>
                  <a:pt x="5642823" y="4733677"/>
                </a:lnTo>
                <a:lnTo>
                  <a:pt x="5611003" y="4765455"/>
                </a:lnTo>
                <a:lnTo>
                  <a:pt x="5575864" y="4809501"/>
                </a:lnTo>
                <a:lnTo>
                  <a:pt x="558342" y="4802633"/>
                </a:lnTo>
                <a:lnTo>
                  <a:pt x="493006" y="4683360"/>
                </a:lnTo>
                <a:lnTo>
                  <a:pt x="471184" y="4639248"/>
                </a:lnTo>
                <a:lnTo>
                  <a:pt x="452434" y="4582812"/>
                </a:lnTo>
                <a:lnTo>
                  <a:pt x="431080" y="4538808"/>
                </a:lnTo>
                <a:lnTo>
                  <a:pt x="409981" y="4494863"/>
                </a:lnTo>
                <a:lnTo>
                  <a:pt x="389153" y="4450980"/>
                </a:lnTo>
                <a:lnTo>
                  <a:pt x="368611" y="4407163"/>
                </a:lnTo>
                <a:lnTo>
                  <a:pt x="348369" y="4363415"/>
                </a:lnTo>
                <a:lnTo>
                  <a:pt x="331289" y="4307362"/>
                </a:lnTo>
                <a:lnTo>
                  <a:pt x="311694" y="4263763"/>
                </a:lnTo>
                <a:lnTo>
                  <a:pt x="292444" y="4220243"/>
                </a:lnTo>
                <a:lnTo>
                  <a:pt x="273555" y="4176806"/>
                </a:lnTo>
                <a:lnTo>
                  <a:pt x="257887" y="4121078"/>
                </a:lnTo>
                <a:lnTo>
                  <a:pt x="239764" y="4077817"/>
                </a:lnTo>
                <a:lnTo>
                  <a:pt x="222046" y="4034649"/>
                </a:lnTo>
                <a:lnTo>
                  <a:pt x="207595" y="3979201"/>
                </a:lnTo>
                <a:lnTo>
                  <a:pt x="190733" y="3936230"/>
                </a:lnTo>
                <a:lnTo>
                  <a:pt x="177167" y="3880986"/>
                </a:lnTo>
                <a:lnTo>
                  <a:pt x="161220" y="3838225"/>
                </a:lnTo>
                <a:lnTo>
                  <a:pt x="145753" y="3795575"/>
                </a:lnTo>
                <a:lnTo>
                  <a:pt x="133628" y="3740662"/>
                </a:lnTo>
                <a:lnTo>
                  <a:pt x="119166" y="3698243"/>
                </a:lnTo>
                <a:lnTo>
                  <a:pt x="108076" y="3643567"/>
                </a:lnTo>
                <a:lnTo>
                  <a:pt x="94679" y="3601393"/>
                </a:lnTo>
                <a:lnTo>
                  <a:pt x="84684" y="3546969"/>
                </a:lnTo>
                <a:lnTo>
                  <a:pt x="75258" y="3492677"/>
                </a:lnTo>
                <a:lnTo>
                  <a:pt x="63571" y="3450896"/>
                </a:lnTo>
                <a:lnTo>
                  <a:pt x="55330" y="3396875"/>
                </a:lnTo>
                <a:lnTo>
                  <a:pt x="44857" y="3355374"/>
                </a:lnTo>
                <a:lnTo>
                  <a:pt x="37861" y="3301639"/>
                </a:lnTo>
                <a:lnTo>
                  <a:pt x="31508" y="3248053"/>
                </a:lnTo>
                <a:lnTo>
                  <a:pt x="22970" y="3206996"/>
                </a:lnTo>
                <a:lnTo>
                  <a:pt x="17952" y="3153717"/>
                </a:lnTo>
                <a:lnTo>
                  <a:pt x="13623" y="3100596"/>
                </a:lnTo>
                <a:lnTo>
                  <a:pt x="9999" y="3047638"/>
                </a:lnTo>
                <a:lnTo>
                  <a:pt x="4248" y="3007221"/>
                </a:lnTo>
                <a:lnTo>
                  <a:pt x="2078" y="2954597"/>
                </a:lnTo>
                <a:lnTo>
                  <a:pt x="656" y="2902145"/>
                </a:lnTo>
                <a:lnTo>
                  <a:pt x="0" y="2849868"/>
                </a:lnTo>
                <a:lnTo>
                  <a:pt x="122" y="2797771"/>
                </a:lnTo>
                <a:lnTo>
                  <a:pt x="1038" y="2745856"/>
                </a:lnTo>
                <a:lnTo>
                  <a:pt x="2764" y="2694127"/>
                </a:lnTo>
                <a:lnTo>
                  <a:pt x="3649" y="2655237"/>
                </a:lnTo>
                <a:lnTo>
                  <a:pt x="8016" y="2604116"/>
                </a:lnTo>
                <a:lnTo>
                  <a:pt x="13070" y="2553152"/>
                </a:lnTo>
                <a:lnTo>
                  <a:pt x="18861" y="2502358"/>
                </a:lnTo>
                <a:lnTo>
                  <a:pt x="22593" y="2464122"/>
                </a:lnTo>
                <a:lnTo>
                  <a:pt x="30007" y="2413701"/>
                </a:lnTo>
                <a:lnTo>
                  <a:pt x="38310" y="2363485"/>
                </a:lnTo>
                <a:lnTo>
                  <a:pt x="47549" y="2313484"/>
                </a:lnTo>
                <a:lnTo>
                  <a:pt x="57777" y="2263710"/>
                </a:lnTo>
                <a:lnTo>
                  <a:pt x="69043" y="2214175"/>
                </a:lnTo>
                <a:lnTo>
                  <a:pt x="81337" y="2164876"/>
                </a:lnTo>
                <a:lnTo>
                  <a:pt x="91776" y="2128182"/>
                </a:lnTo>
                <a:lnTo>
                  <a:pt x="106056" y="2079340"/>
                </a:lnTo>
                <a:lnTo>
                  <a:pt x="121339" y="2030728"/>
                </a:lnTo>
                <a:lnTo>
                  <a:pt x="137631" y="1982349"/>
                </a:lnTo>
                <a:lnTo>
                  <a:pt x="154938" y="1934203"/>
                </a:lnTo>
                <a:lnTo>
                  <a:pt x="173267" y="1886291"/>
                </a:lnTo>
                <a:lnTo>
                  <a:pt x="192623" y="1838616"/>
                </a:lnTo>
                <a:lnTo>
                  <a:pt x="213013" y="1791179"/>
                </a:lnTo>
                <a:lnTo>
                  <a:pt x="231597" y="1756358"/>
                </a:lnTo>
                <a:lnTo>
                  <a:pt x="254074" y="1709400"/>
                </a:lnTo>
                <a:lnTo>
                  <a:pt x="277603" y="1662684"/>
                </a:lnTo>
                <a:lnTo>
                  <a:pt x="302192" y="1616212"/>
                </a:lnTo>
                <a:lnTo>
                  <a:pt x="325000" y="1582362"/>
                </a:lnTo>
                <a:lnTo>
                  <a:pt x="351725" y="1536382"/>
                </a:lnTo>
                <a:lnTo>
                  <a:pt x="379528" y="1490649"/>
                </a:lnTo>
                <a:lnTo>
                  <a:pt x="405570" y="1457542"/>
                </a:lnTo>
                <a:lnTo>
                  <a:pt x="435548" y="1412309"/>
                </a:lnTo>
                <a:lnTo>
                  <a:pt x="466622" y="1367328"/>
                </a:lnTo>
                <a:lnTo>
                  <a:pt x="495954" y="1334978"/>
                </a:lnTo>
                <a:lnTo>
                  <a:pt x="530384" y="1290769"/>
                </a:lnTo>
                <a:lnTo>
                  <a:pt x="563246" y="1259231"/>
                </a:lnTo>
                <a:lnTo>
                  <a:pt x="600191" y="1215599"/>
                </a:lnTo>
                <a:lnTo>
                  <a:pt x="635486" y="1184620"/>
                </a:lnTo>
                <a:lnTo>
                  <a:pt x="674782" y="1141530"/>
                </a:lnTo>
                <a:lnTo>
                  <a:pt x="712347" y="1111073"/>
                </a:lnTo>
                <a:lnTo>
                  <a:pt x="750986" y="1080863"/>
                </a:lnTo>
                <a:lnTo>
                  <a:pt x="790657" y="1050890"/>
                </a:lnTo>
                <a:lnTo>
                  <a:pt x="831321" y="1021145"/>
                </a:lnTo>
                <a:lnTo>
                  <a:pt x="872935" y="991619"/>
                </a:lnTo>
                <a:lnTo>
                  <a:pt x="915461" y="962302"/>
                </a:lnTo>
                <a:lnTo>
                  <a:pt x="958855" y="933186"/>
                </a:lnTo>
                <a:lnTo>
                  <a:pt x="1003079" y="904259"/>
                </a:lnTo>
                <a:lnTo>
                  <a:pt x="1045245" y="887891"/>
                </a:lnTo>
                <a:lnTo>
                  <a:pt x="1091004" y="859318"/>
                </a:lnTo>
                <a:lnTo>
                  <a:pt x="1137469" y="830907"/>
                </a:lnTo>
                <a:lnTo>
                  <a:pt x="1181754" y="815027"/>
                </a:lnTo>
                <a:lnTo>
                  <a:pt x="1229510" y="786913"/>
                </a:lnTo>
                <a:lnTo>
                  <a:pt x="1275003" y="771310"/>
                </a:lnTo>
                <a:lnTo>
                  <a:pt x="1323886" y="743455"/>
                </a:lnTo>
                <a:lnTo>
                  <a:pt x="1413654" y="711969"/>
                </a:lnTo>
                <a:lnTo>
                  <a:pt x="1461734" y="683929"/>
                </a:lnTo>
                <a:lnTo>
                  <a:pt x="1598700" y="637232"/>
                </a:lnTo>
                <a:lnTo>
                  <a:pt x="1647583" y="609377"/>
                </a:lnTo>
                <a:lnTo>
                  <a:pt x="2021063" y="486746"/>
                </a:lnTo>
                <a:lnTo>
                  <a:pt x="2071067" y="459149"/>
                </a:lnTo>
                <a:lnTo>
                  <a:pt x="2594820" y="292880"/>
                </a:lnTo>
                <a:lnTo>
                  <a:pt x="2643197" y="277941"/>
                </a:lnTo>
                <a:lnTo>
                  <a:pt x="2688840" y="275403"/>
                </a:lnTo>
                <a:lnTo>
                  <a:pt x="2982322" y="186504"/>
                </a:lnTo>
                <a:lnTo>
                  <a:pt x="3028846" y="184170"/>
                </a:lnTo>
                <a:lnTo>
                  <a:pt x="3177809" y="140231"/>
                </a:lnTo>
                <a:lnTo>
                  <a:pt x="3224913" y="138030"/>
                </a:lnTo>
                <a:lnTo>
                  <a:pt x="3325277" y="108980"/>
                </a:lnTo>
                <a:lnTo>
                  <a:pt x="3372851" y="106887"/>
                </a:lnTo>
                <a:lnTo>
                  <a:pt x="3423436" y="92455"/>
                </a:lnTo>
                <a:lnTo>
                  <a:pt x="3471341" y="90438"/>
                </a:lnTo>
                <a:lnTo>
                  <a:pt x="3522263" y="76083"/>
                </a:lnTo>
                <a:lnTo>
                  <a:pt x="3570352" y="74108"/>
                </a:lnTo>
                <a:lnTo>
                  <a:pt x="3621497" y="59805"/>
                </a:lnTo>
                <a:lnTo>
                  <a:pt x="3670002" y="57926"/>
                </a:lnTo>
                <a:lnTo>
                  <a:pt x="3721551" y="43716"/>
                </a:lnTo>
                <a:lnTo>
                  <a:pt x="3819530" y="40180"/>
                </a:lnTo>
                <a:lnTo>
                  <a:pt x="3871638" y="26098"/>
                </a:lnTo>
                <a:lnTo>
                  <a:pt x="4070361" y="19663"/>
                </a:lnTo>
                <a:lnTo>
                  <a:pt x="4123274" y="5766"/>
                </a:lnTo>
                <a:lnTo>
                  <a:pt x="4324905" y="0"/>
                </a:lnTo>
                <a:lnTo>
                  <a:pt x="4372776" y="11006"/>
                </a:lnTo>
                <a:lnTo>
                  <a:pt x="4576687" y="5764"/>
                </a:lnTo>
                <a:lnTo>
                  <a:pt x="4625049" y="16883"/>
                </a:lnTo>
                <a:lnTo>
                  <a:pt x="4676336" y="15644"/>
                </a:lnTo>
                <a:close/>
              </a:path>
              <a:path w="7058659" h="4810125">
                <a:moveTo>
                  <a:pt x="4776278" y="25591"/>
                </a:moveTo>
                <a:lnTo>
                  <a:pt x="5655033" y="227634"/>
                </a:lnTo>
                <a:lnTo>
                  <a:pt x="5700847" y="251199"/>
                </a:lnTo>
                <a:lnTo>
                  <a:pt x="4724851" y="26798"/>
                </a:lnTo>
                <a:lnTo>
                  <a:pt x="4776278" y="25591"/>
                </a:lnTo>
                <a:close/>
              </a:path>
              <a:path w="7058659" h="4810125">
                <a:moveTo>
                  <a:pt x="4876463" y="35594"/>
                </a:moveTo>
                <a:lnTo>
                  <a:pt x="5560407" y="192847"/>
                </a:lnTo>
                <a:lnTo>
                  <a:pt x="5606320" y="216434"/>
                </a:lnTo>
                <a:lnTo>
                  <a:pt x="4824920" y="36775"/>
                </a:lnTo>
                <a:lnTo>
                  <a:pt x="4876463" y="35594"/>
                </a:lnTo>
                <a:close/>
              </a:path>
              <a:path w="7058659" h="4810125">
                <a:moveTo>
                  <a:pt x="5025662" y="56867"/>
                </a:moveTo>
                <a:lnTo>
                  <a:pt x="5465623" y="158022"/>
                </a:lnTo>
                <a:lnTo>
                  <a:pt x="5511609" y="181627"/>
                </a:lnTo>
                <a:lnTo>
                  <a:pt x="4973994" y="58018"/>
                </a:lnTo>
                <a:lnTo>
                  <a:pt x="5025662" y="56867"/>
                </a:lnTo>
                <a:close/>
              </a:path>
            </a:pathLst>
          </a:custGeom>
          <a:solidFill>
            <a:srgbClr val="FFFFFF">
              <a:alpha val="8628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8" name="bk object 18"/>
          <p:cNvSpPr/>
          <p:nvPr/>
        </p:nvSpPr>
        <p:spPr>
          <a:xfrm>
            <a:off x="12725908" y="9198772"/>
            <a:ext cx="3023235" cy="1088390"/>
          </a:xfrm>
          <a:custGeom>
            <a:avLst/>
            <a:gdLst/>
            <a:ahLst/>
            <a:cxnLst/>
            <a:rect l="l" t="t" r="r" b="b"/>
            <a:pathLst>
              <a:path w="3023234" h="1088390">
                <a:moveTo>
                  <a:pt x="21483" y="1031727"/>
                </a:moveTo>
                <a:lnTo>
                  <a:pt x="40440" y="985401"/>
                </a:lnTo>
                <a:lnTo>
                  <a:pt x="60411" y="939489"/>
                </a:lnTo>
                <a:lnTo>
                  <a:pt x="81412" y="894011"/>
                </a:lnTo>
                <a:lnTo>
                  <a:pt x="103456" y="848988"/>
                </a:lnTo>
                <a:lnTo>
                  <a:pt x="126557" y="804442"/>
                </a:lnTo>
                <a:lnTo>
                  <a:pt x="150732" y="760393"/>
                </a:lnTo>
                <a:lnTo>
                  <a:pt x="175993" y="716863"/>
                </a:lnTo>
                <a:lnTo>
                  <a:pt x="202357" y="673872"/>
                </a:lnTo>
                <a:lnTo>
                  <a:pt x="229082" y="632967"/>
                </a:lnTo>
                <a:lnTo>
                  <a:pt x="256855" y="592869"/>
                </a:lnTo>
                <a:lnTo>
                  <a:pt x="285663" y="553629"/>
                </a:lnTo>
                <a:lnTo>
                  <a:pt x="315491" y="515297"/>
                </a:lnTo>
                <a:lnTo>
                  <a:pt x="346324" y="477924"/>
                </a:lnTo>
                <a:lnTo>
                  <a:pt x="378148" y="441561"/>
                </a:lnTo>
                <a:lnTo>
                  <a:pt x="410948" y="406259"/>
                </a:lnTo>
                <a:lnTo>
                  <a:pt x="444709" y="372069"/>
                </a:lnTo>
                <a:lnTo>
                  <a:pt x="479418" y="339041"/>
                </a:lnTo>
                <a:lnTo>
                  <a:pt x="515059" y="307227"/>
                </a:lnTo>
                <a:lnTo>
                  <a:pt x="551618" y="276677"/>
                </a:lnTo>
                <a:lnTo>
                  <a:pt x="589080" y="247442"/>
                </a:lnTo>
                <a:lnTo>
                  <a:pt x="627431" y="219573"/>
                </a:lnTo>
                <a:lnTo>
                  <a:pt x="666657" y="193120"/>
                </a:lnTo>
                <a:lnTo>
                  <a:pt x="706742" y="168135"/>
                </a:lnTo>
                <a:lnTo>
                  <a:pt x="747672" y="144669"/>
                </a:lnTo>
                <a:lnTo>
                  <a:pt x="789433" y="122771"/>
                </a:lnTo>
                <a:lnTo>
                  <a:pt x="832010" y="102494"/>
                </a:lnTo>
                <a:lnTo>
                  <a:pt x="875388" y="83887"/>
                </a:lnTo>
                <a:lnTo>
                  <a:pt x="919554" y="67002"/>
                </a:lnTo>
                <a:lnTo>
                  <a:pt x="964492" y="51889"/>
                </a:lnTo>
                <a:lnTo>
                  <a:pt x="1010187" y="38600"/>
                </a:lnTo>
                <a:lnTo>
                  <a:pt x="1056626" y="27185"/>
                </a:lnTo>
                <a:lnTo>
                  <a:pt x="1103794" y="17694"/>
                </a:lnTo>
                <a:lnTo>
                  <a:pt x="1151676" y="10180"/>
                </a:lnTo>
                <a:lnTo>
                  <a:pt x="1200257" y="4692"/>
                </a:lnTo>
                <a:lnTo>
                  <a:pt x="1249524" y="1282"/>
                </a:lnTo>
                <a:lnTo>
                  <a:pt x="1299461" y="0"/>
                </a:lnTo>
                <a:lnTo>
                  <a:pt x="1350121" y="824"/>
                </a:lnTo>
                <a:lnTo>
                  <a:pt x="1400366" y="3513"/>
                </a:lnTo>
                <a:lnTo>
                  <a:pt x="1450187" y="8014"/>
                </a:lnTo>
                <a:lnTo>
                  <a:pt x="1499577" y="14278"/>
                </a:lnTo>
                <a:lnTo>
                  <a:pt x="1548527" y="22254"/>
                </a:lnTo>
                <a:lnTo>
                  <a:pt x="1597028" y="31890"/>
                </a:lnTo>
                <a:lnTo>
                  <a:pt x="1645072" y="43137"/>
                </a:lnTo>
                <a:lnTo>
                  <a:pt x="1692651" y="55943"/>
                </a:lnTo>
                <a:lnTo>
                  <a:pt x="1739756" y="70258"/>
                </a:lnTo>
                <a:lnTo>
                  <a:pt x="1786379" y="86031"/>
                </a:lnTo>
                <a:lnTo>
                  <a:pt x="1832512" y="103212"/>
                </a:lnTo>
                <a:lnTo>
                  <a:pt x="1878146" y="121749"/>
                </a:lnTo>
                <a:lnTo>
                  <a:pt x="1923272" y="141592"/>
                </a:lnTo>
                <a:lnTo>
                  <a:pt x="1967883" y="162690"/>
                </a:lnTo>
                <a:lnTo>
                  <a:pt x="2011970" y="184992"/>
                </a:lnTo>
                <a:lnTo>
                  <a:pt x="2055525" y="208448"/>
                </a:lnTo>
                <a:lnTo>
                  <a:pt x="2098539" y="233007"/>
                </a:lnTo>
                <a:lnTo>
                  <a:pt x="2141004" y="258619"/>
                </a:lnTo>
                <a:lnTo>
                  <a:pt x="2182911" y="285231"/>
                </a:lnTo>
                <a:lnTo>
                  <a:pt x="2224253" y="312795"/>
                </a:lnTo>
                <a:lnTo>
                  <a:pt x="2265020" y="341259"/>
                </a:lnTo>
                <a:lnTo>
                  <a:pt x="2305205" y="370572"/>
                </a:lnTo>
                <a:lnTo>
                  <a:pt x="2344799" y="400684"/>
                </a:lnTo>
                <a:lnTo>
                  <a:pt x="2383793" y="431543"/>
                </a:lnTo>
                <a:lnTo>
                  <a:pt x="2422180" y="463100"/>
                </a:lnTo>
                <a:lnTo>
                  <a:pt x="2459951" y="495304"/>
                </a:lnTo>
                <a:lnTo>
                  <a:pt x="2497097" y="528103"/>
                </a:lnTo>
                <a:lnTo>
                  <a:pt x="2533610" y="561447"/>
                </a:lnTo>
                <a:lnTo>
                  <a:pt x="2569482" y="595285"/>
                </a:lnTo>
                <a:lnTo>
                  <a:pt x="2605684" y="630390"/>
                </a:lnTo>
                <a:lnTo>
                  <a:pt x="2641414" y="665910"/>
                </a:lnTo>
                <a:lnTo>
                  <a:pt x="2676703" y="701816"/>
                </a:lnTo>
                <a:lnTo>
                  <a:pt x="2711583" y="738079"/>
                </a:lnTo>
                <a:lnTo>
                  <a:pt x="2746086" y="774672"/>
                </a:lnTo>
                <a:lnTo>
                  <a:pt x="2780245" y="811567"/>
                </a:lnTo>
                <a:lnTo>
                  <a:pt x="2814089" y="848734"/>
                </a:lnTo>
                <a:lnTo>
                  <a:pt x="2847652" y="886145"/>
                </a:lnTo>
                <a:lnTo>
                  <a:pt x="2880965" y="923773"/>
                </a:lnTo>
                <a:lnTo>
                  <a:pt x="2914060" y="961588"/>
                </a:lnTo>
                <a:lnTo>
                  <a:pt x="2946969" y="999563"/>
                </a:lnTo>
                <a:lnTo>
                  <a:pt x="2979723" y="1037669"/>
                </a:lnTo>
                <a:lnTo>
                  <a:pt x="3012354" y="1075878"/>
                </a:lnTo>
                <a:lnTo>
                  <a:pt x="3022849" y="1088226"/>
                </a:lnTo>
                <a:lnTo>
                  <a:pt x="0" y="1088226"/>
                </a:lnTo>
                <a:lnTo>
                  <a:pt x="3525" y="1078444"/>
                </a:lnTo>
                <a:lnTo>
                  <a:pt x="21483" y="1031727"/>
                </a:lnTo>
                <a:close/>
              </a:path>
            </a:pathLst>
          </a:custGeom>
          <a:solidFill>
            <a:srgbClr val="FFFFFF">
              <a:alpha val="15689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9" name="bk object 19"/>
          <p:cNvSpPr/>
          <p:nvPr/>
        </p:nvSpPr>
        <p:spPr>
          <a:xfrm>
            <a:off x="2566174" y="4"/>
            <a:ext cx="3740785" cy="1411605"/>
          </a:xfrm>
          <a:custGeom>
            <a:avLst/>
            <a:gdLst/>
            <a:ahLst/>
            <a:cxnLst/>
            <a:rect l="l" t="t" r="r" b="b"/>
            <a:pathLst>
              <a:path w="3740785" h="1411605">
                <a:moveTo>
                  <a:pt x="3706971" y="128038"/>
                </a:moveTo>
                <a:lnTo>
                  <a:pt x="3692344" y="176469"/>
                </a:lnTo>
                <a:lnTo>
                  <a:pt x="3676755" y="224611"/>
                </a:lnTo>
                <a:lnTo>
                  <a:pt x="3660192" y="272445"/>
                </a:lnTo>
                <a:lnTo>
                  <a:pt x="3642641" y="319956"/>
                </a:lnTo>
                <a:lnTo>
                  <a:pt x="3624088" y="367128"/>
                </a:lnTo>
                <a:lnTo>
                  <a:pt x="3604518" y="413943"/>
                </a:lnTo>
                <a:lnTo>
                  <a:pt x="3583920" y="460386"/>
                </a:lnTo>
                <a:lnTo>
                  <a:pt x="3562277" y="506439"/>
                </a:lnTo>
                <a:lnTo>
                  <a:pt x="3539577" y="552086"/>
                </a:lnTo>
                <a:lnTo>
                  <a:pt x="3516648" y="595311"/>
                </a:lnTo>
                <a:lnTo>
                  <a:pt x="3492707" y="637898"/>
                </a:lnTo>
                <a:lnTo>
                  <a:pt x="3467763" y="679806"/>
                </a:lnTo>
                <a:lnTo>
                  <a:pt x="3441825" y="720992"/>
                </a:lnTo>
                <a:lnTo>
                  <a:pt x="3414899" y="761413"/>
                </a:lnTo>
                <a:lnTo>
                  <a:pt x="3386995" y="801028"/>
                </a:lnTo>
                <a:lnTo>
                  <a:pt x="3358120" y="839793"/>
                </a:lnTo>
                <a:lnTo>
                  <a:pt x="3328283" y="877667"/>
                </a:lnTo>
                <a:lnTo>
                  <a:pt x="3297492" y="914606"/>
                </a:lnTo>
                <a:lnTo>
                  <a:pt x="3265754" y="950569"/>
                </a:lnTo>
                <a:lnTo>
                  <a:pt x="3233079" y="985513"/>
                </a:lnTo>
                <a:lnTo>
                  <a:pt x="3199473" y="1019395"/>
                </a:lnTo>
                <a:lnTo>
                  <a:pt x="3164946" y="1052174"/>
                </a:lnTo>
                <a:lnTo>
                  <a:pt x="3129505" y="1083806"/>
                </a:lnTo>
                <a:lnTo>
                  <a:pt x="3093158" y="1114250"/>
                </a:lnTo>
                <a:lnTo>
                  <a:pt x="3055914" y="1143463"/>
                </a:lnTo>
                <a:lnTo>
                  <a:pt x="3017781" y="1171402"/>
                </a:lnTo>
                <a:lnTo>
                  <a:pt x="2978766" y="1198026"/>
                </a:lnTo>
                <a:lnTo>
                  <a:pt x="2938879" y="1223291"/>
                </a:lnTo>
                <a:lnTo>
                  <a:pt x="2898126" y="1247155"/>
                </a:lnTo>
                <a:lnTo>
                  <a:pt x="2856516" y="1269576"/>
                </a:lnTo>
                <a:lnTo>
                  <a:pt x="2814058" y="1290512"/>
                </a:lnTo>
                <a:lnTo>
                  <a:pt x="2770759" y="1309920"/>
                </a:lnTo>
                <a:lnTo>
                  <a:pt x="2726628" y="1327757"/>
                </a:lnTo>
                <a:lnTo>
                  <a:pt x="2681672" y="1343981"/>
                </a:lnTo>
                <a:lnTo>
                  <a:pt x="2635900" y="1358551"/>
                </a:lnTo>
                <a:lnTo>
                  <a:pt x="2589320" y="1371422"/>
                </a:lnTo>
                <a:lnTo>
                  <a:pt x="2541940" y="1382553"/>
                </a:lnTo>
                <a:lnTo>
                  <a:pt x="2493767" y="1391902"/>
                </a:lnTo>
                <a:lnTo>
                  <a:pt x="2444812" y="1399426"/>
                </a:lnTo>
                <a:lnTo>
                  <a:pt x="2395080" y="1405083"/>
                </a:lnTo>
                <a:lnTo>
                  <a:pt x="2344299" y="1408907"/>
                </a:lnTo>
                <a:lnTo>
                  <a:pt x="2293741" y="1411002"/>
                </a:lnTo>
                <a:lnTo>
                  <a:pt x="2243417" y="1411410"/>
                </a:lnTo>
                <a:lnTo>
                  <a:pt x="2193338" y="1410172"/>
                </a:lnTo>
                <a:lnTo>
                  <a:pt x="2143514" y="1407329"/>
                </a:lnTo>
                <a:lnTo>
                  <a:pt x="2093955" y="1402922"/>
                </a:lnTo>
                <a:lnTo>
                  <a:pt x="2044673" y="1396991"/>
                </a:lnTo>
                <a:lnTo>
                  <a:pt x="1995678" y="1389579"/>
                </a:lnTo>
                <a:lnTo>
                  <a:pt x="1946981" y="1380727"/>
                </a:lnTo>
                <a:lnTo>
                  <a:pt x="1898592" y="1370474"/>
                </a:lnTo>
                <a:lnTo>
                  <a:pt x="1850522" y="1358863"/>
                </a:lnTo>
                <a:lnTo>
                  <a:pt x="1802781" y="1345934"/>
                </a:lnTo>
                <a:lnTo>
                  <a:pt x="1755381" y="1331728"/>
                </a:lnTo>
                <a:lnTo>
                  <a:pt x="1708331" y="1316288"/>
                </a:lnTo>
                <a:lnTo>
                  <a:pt x="1661644" y="1299652"/>
                </a:lnTo>
                <a:lnTo>
                  <a:pt x="1615328" y="1281864"/>
                </a:lnTo>
                <a:lnTo>
                  <a:pt x="1569395" y="1262963"/>
                </a:lnTo>
                <a:lnTo>
                  <a:pt x="1523855" y="1242991"/>
                </a:lnTo>
                <a:lnTo>
                  <a:pt x="1478720" y="1221988"/>
                </a:lnTo>
                <a:lnTo>
                  <a:pt x="1433999" y="1199997"/>
                </a:lnTo>
                <a:lnTo>
                  <a:pt x="1389703" y="1177057"/>
                </a:lnTo>
                <a:lnTo>
                  <a:pt x="1345844" y="1153211"/>
                </a:lnTo>
                <a:lnTo>
                  <a:pt x="1302430" y="1128499"/>
                </a:lnTo>
                <a:lnTo>
                  <a:pt x="1259475" y="1102962"/>
                </a:lnTo>
                <a:lnTo>
                  <a:pt x="1216987" y="1076641"/>
                </a:lnTo>
                <a:lnTo>
                  <a:pt x="1174977" y="1049578"/>
                </a:lnTo>
                <a:lnTo>
                  <a:pt x="1133457" y="1021813"/>
                </a:lnTo>
                <a:lnTo>
                  <a:pt x="1092436" y="993387"/>
                </a:lnTo>
                <a:lnTo>
                  <a:pt x="1051926" y="964342"/>
                </a:lnTo>
                <a:lnTo>
                  <a:pt x="1011937" y="934718"/>
                </a:lnTo>
                <a:lnTo>
                  <a:pt x="972479" y="904558"/>
                </a:lnTo>
                <a:lnTo>
                  <a:pt x="933564" y="873901"/>
                </a:lnTo>
                <a:lnTo>
                  <a:pt x="893808" y="841768"/>
                </a:lnTo>
                <a:lnTo>
                  <a:pt x="854456" y="809211"/>
                </a:lnTo>
                <a:lnTo>
                  <a:pt x="815483" y="776257"/>
                </a:lnTo>
                <a:lnTo>
                  <a:pt x="776864" y="742931"/>
                </a:lnTo>
                <a:lnTo>
                  <a:pt x="738575" y="709259"/>
                </a:lnTo>
                <a:lnTo>
                  <a:pt x="700592" y="675269"/>
                </a:lnTo>
                <a:lnTo>
                  <a:pt x="662889" y="640986"/>
                </a:lnTo>
                <a:lnTo>
                  <a:pt x="625442" y="606437"/>
                </a:lnTo>
                <a:lnTo>
                  <a:pt x="588226" y="571648"/>
                </a:lnTo>
                <a:lnTo>
                  <a:pt x="551216" y="536645"/>
                </a:lnTo>
                <a:lnTo>
                  <a:pt x="514389" y="501454"/>
                </a:lnTo>
                <a:lnTo>
                  <a:pt x="477719" y="466103"/>
                </a:lnTo>
                <a:lnTo>
                  <a:pt x="441181" y="430617"/>
                </a:lnTo>
                <a:lnTo>
                  <a:pt x="404752" y="395023"/>
                </a:lnTo>
                <a:lnTo>
                  <a:pt x="368405" y="359346"/>
                </a:lnTo>
                <a:lnTo>
                  <a:pt x="223361" y="216346"/>
                </a:lnTo>
                <a:lnTo>
                  <a:pt x="150697" y="145037"/>
                </a:lnTo>
                <a:lnTo>
                  <a:pt x="114244" y="109523"/>
                </a:lnTo>
                <a:lnTo>
                  <a:pt x="77676" y="74137"/>
                </a:lnTo>
                <a:lnTo>
                  <a:pt x="40970" y="38906"/>
                </a:lnTo>
                <a:lnTo>
                  <a:pt x="4101" y="3856"/>
                </a:lnTo>
                <a:lnTo>
                  <a:pt x="0" y="0"/>
                </a:lnTo>
                <a:lnTo>
                  <a:pt x="3740701" y="0"/>
                </a:lnTo>
                <a:lnTo>
                  <a:pt x="3733400" y="30369"/>
                </a:lnTo>
                <a:lnTo>
                  <a:pt x="3720652" y="79332"/>
                </a:lnTo>
                <a:lnTo>
                  <a:pt x="3706971" y="128038"/>
                </a:lnTo>
                <a:close/>
              </a:path>
            </a:pathLst>
          </a:custGeom>
          <a:solidFill>
            <a:srgbClr val="FFFFFF">
              <a:alpha val="16859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0" name="bk object 20"/>
          <p:cNvSpPr/>
          <p:nvPr/>
        </p:nvSpPr>
        <p:spPr>
          <a:xfrm>
            <a:off x="17238209" y="4803647"/>
            <a:ext cx="0" cy="5483860"/>
          </a:xfrm>
          <a:custGeom>
            <a:avLst/>
            <a:gdLst/>
            <a:ahLst/>
            <a:cxnLst/>
            <a:rect l="l" t="t" r="r" b="b"/>
            <a:pathLst>
              <a:path h="5483859">
                <a:moveTo>
                  <a:pt x="0" y="0"/>
                </a:moveTo>
                <a:lnTo>
                  <a:pt x="0" y="5483351"/>
                </a:lnTo>
              </a:path>
            </a:pathLst>
          </a:custGeom>
          <a:ln w="47623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1" name="bk object 21"/>
          <p:cNvSpPr/>
          <p:nvPr/>
        </p:nvSpPr>
        <p:spPr>
          <a:xfrm>
            <a:off x="13720833" y="575637"/>
            <a:ext cx="3495675" cy="246697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7/10/2019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425549" y="2498935"/>
            <a:ext cx="13436899" cy="5740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B3B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16000" y="2440470"/>
            <a:ext cx="162560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3"/>
            <a:ext cx="5852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3"/>
            <a:ext cx="42062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7/10/2019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3"/>
            <a:ext cx="42062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42892">
        <a:defRPr>
          <a:latin typeface="+mn-lt"/>
          <a:ea typeface="+mn-ea"/>
          <a:cs typeface="+mn-cs"/>
        </a:defRPr>
      </a:lvl2pPr>
      <a:lvl3pPr marL="685783">
        <a:defRPr>
          <a:latin typeface="+mn-lt"/>
          <a:ea typeface="+mn-ea"/>
          <a:cs typeface="+mn-cs"/>
        </a:defRPr>
      </a:lvl3pPr>
      <a:lvl4pPr marL="1028675">
        <a:defRPr>
          <a:latin typeface="+mn-lt"/>
          <a:ea typeface="+mn-ea"/>
          <a:cs typeface="+mn-cs"/>
        </a:defRPr>
      </a:lvl4pPr>
      <a:lvl5pPr marL="1371566">
        <a:defRPr>
          <a:latin typeface="+mn-lt"/>
          <a:ea typeface="+mn-ea"/>
          <a:cs typeface="+mn-cs"/>
        </a:defRPr>
      </a:lvl5pPr>
      <a:lvl6pPr marL="1714457">
        <a:defRPr>
          <a:latin typeface="+mn-lt"/>
          <a:ea typeface="+mn-ea"/>
          <a:cs typeface="+mn-cs"/>
        </a:defRPr>
      </a:lvl6pPr>
      <a:lvl7pPr marL="2057348">
        <a:defRPr>
          <a:latin typeface="+mn-lt"/>
          <a:ea typeface="+mn-ea"/>
          <a:cs typeface="+mn-cs"/>
        </a:defRPr>
      </a:lvl7pPr>
      <a:lvl8pPr marL="2400240">
        <a:defRPr>
          <a:latin typeface="+mn-lt"/>
          <a:ea typeface="+mn-ea"/>
          <a:cs typeface="+mn-cs"/>
        </a:defRPr>
      </a:lvl8pPr>
      <a:lvl9pPr marL="2743132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42892">
        <a:defRPr>
          <a:latin typeface="+mn-lt"/>
          <a:ea typeface="+mn-ea"/>
          <a:cs typeface="+mn-cs"/>
        </a:defRPr>
      </a:lvl2pPr>
      <a:lvl3pPr marL="685783">
        <a:defRPr>
          <a:latin typeface="+mn-lt"/>
          <a:ea typeface="+mn-ea"/>
          <a:cs typeface="+mn-cs"/>
        </a:defRPr>
      </a:lvl3pPr>
      <a:lvl4pPr marL="1028675">
        <a:defRPr>
          <a:latin typeface="+mn-lt"/>
          <a:ea typeface="+mn-ea"/>
          <a:cs typeface="+mn-cs"/>
        </a:defRPr>
      </a:lvl4pPr>
      <a:lvl5pPr marL="1371566">
        <a:defRPr>
          <a:latin typeface="+mn-lt"/>
          <a:ea typeface="+mn-ea"/>
          <a:cs typeface="+mn-cs"/>
        </a:defRPr>
      </a:lvl5pPr>
      <a:lvl6pPr marL="1714457">
        <a:defRPr>
          <a:latin typeface="+mn-lt"/>
          <a:ea typeface="+mn-ea"/>
          <a:cs typeface="+mn-cs"/>
        </a:defRPr>
      </a:lvl6pPr>
      <a:lvl7pPr marL="2057348">
        <a:defRPr>
          <a:latin typeface="+mn-lt"/>
          <a:ea typeface="+mn-ea"/>
          <a:cs typeface="+mn-cs"/>
        </a:defRPr>
      </a:lvl7pPr>
      <a:lvl8pPr marL="2400240">
        <a:defRPr>
          <a:latin typeface="+mn-lt"/>
          <a:ea typeface="+mn-ea"/>
          <a:cs typeface="+mn-cs"/>
        </a:defRPr>
      </a:lvl8pPr>
      <a:lvl9pPr marL="2743132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://www.echo.uk.net/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2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-381000" y="2592685"/>
            <a:ext cx="15725947" cy="92839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7875073" marR="3810" indent="1242029" algn="r">
              <a:lnSpc>
                <a:spcPct val="111300"/>
              </a:lnSpc>
              <a:spcBef>
                <a:spcPts val="75"/>
              </a:spcBef>
              <a:tabLst>
                <a:tab pos="10597249" algn="l"/>
              </a:tabLst>
            </a:pPr>
            <a:r>
              <a:rPr sz="2800" spc="79" dirty="0">
                <a:solidFill>
                  <a:schemeClr val="tx1"/>
                </a:solidFill>
              </a:rPr>
              <a:t>THE </a:t>
            </a:r>
            <a:r>
              <a:rPr sz="2800" spc="139" dirty="0">
                <a:solidFill>
                  <a:schemeClr val="tx1"/>
                </a:solidFill>
              </a:rPr>
              <a:t>VOICE </a:t>
            </a:r>
            <a:r>
              <a:rPr sz="2800" spc="75" dirty="0">
                <a:solidFill>
                  <a:schemeClr val="tx1"/>
                </a:solidFill>
              </a:rPr>
              <a:t>OF </a:t>
            </a:r>
            <a:r>
              <a:rPr sz="2800" spc="79" dirty="0">
                <a:solidFill>
                  <a:schemeClr val="tx1"/>
                </a:solidFill>
              </a:rPr>
              <a:t>THE </a:t>
            </a:r>
            <a:r>
              <a:rPr sz="2800" spc="75" dirty="0">
                <a:solidFill>
                  <a:schemeClr val="tx1"/>
                </a:solidFill>
              </a:rPr>
              <a:t>P</a:t>
            </a:r>
            <a:r>
              <a:rPr sz="2800" spc="19" dirty="0">
                <a:solidFill>
                  <a:schemeClr val="tx1"/>
                </a:solidFill>
              </a:rPr>
              <a:t>R</a:t>
            </a:r>
            <a:r>
              <a:rPr sz="2800" spc="255" dirty="0">
                <a:solidFill>
                  <a:schemeClr val="tx1"/>
                </a:solidFill>
              </a:rPr>
              <a:t>O</a:t>
            </a:r>
            <a:r>
              <a:rPr sz="2800" spc="101" dirty="0">
                <a:solidFill>
                  <a:schemeClr val="tx1"/>
                </a:solidFill>
              </a:rPr>
              <a:t>F</a:t>
            </a:r>
            <a:r>
              <a:rPr sz="2800" dirty="0">
                <a:solidFill>
                  <a:schemeClr val="tx1"/>
                </a:solidFill>
              </a:rPr>
              <a:t>E</a:t>
            </a:r>
            <a:r>
              <a:rPr sz="2800" spc="-120" dirty="0">
                <a:solidFill>
                  <a:schemeClr val="tx1"/>
                </a:solidFill>
              </a:rPr>
              <a:t>SS</a:t>
            </a:r>
            <a:r>
              <a:rPr sz="2800" spc="278" dirty="0">
                <a:solidFill>
                  <a:schemeClr val="tx1"/>
                </a:solidFill>
              </a:rPr>
              <a:t>I</a:t>
            </a:r>
            <a:r>
              <a:rPr sz="2800" spc="255" dirty="0">
                <a:solidFill>
                  <a:schemeClr val="tx1"/>
                </a:solidFill>
              </a:rPr>
              <a:t>O</a:t>
            </a:r>
            <a:r>
              <a:rPr sz="2800" spc="289" dirty="0">
                <a:solidFill>
                  <a:schemeClr val="tx1"/>
                </a:solidFill>
              </a:rPr>
              <a:t>N</a:t>
            </a:r>
            <a:r>
              <a:rPr sz="2800" spc="240" dirty="0">
                <a:solidFill>
                  <a:schemeClr val="tx1"/>
                </a:solidFill>
              </a:rPr>
              <a:t>A</a:t>
            </a:r>
            <a:r>
              <a:rPr sz="2800" spc="-101" dirty="0">
                <a:solidFill>
                  <a:schemeClr val="tx1"/>
                </a:solidFill>
              </a:rPr>
              <a:t>L</a:t>
            </a:r>
            <a:r>
              <a:rPr lang="en-GB" sz="2800" spc="-101" dirty="0">
                <a:solidFill>
                  <a:schemeClr val="tx1"/>
                </a:solidFill>
              </a:rPr>
              <a:t> </a:t>
            </a:r>
            <a:br>
              <a:rPr lang="en-GB" sz="2800" spc="-101" dirty="0">
                <a:solidFill>
                  <a:schemeClr val="tx1"/>
                </a:solidFill>
              </a:rPr>
            </a:br>
            <a:r>
              <a:rPr sz="2800" spc="-120" dirty="0">
                <a:solidFill>
                  <a:schemeClr val="tx1"/>
                </a:solidFill>
              </a:rPr>
              <a:t>S</a:t>
            </a:r>
            <a:r>
              <a:rPr sz="2800" dirty="0">
                <a:solidFill>
                  <a:schemeClr val="tx1"/>
                </a:solidFill>
              </a:rPr>
              <a:t>E</a:t>
            </a:r>
            <a:r>
              <a:rPr sz="2800" spc="120" dirty="0">
                <a:solidFill>
                  <a:schemeClr val="tx1"/>
                </a:solidFill>
              </a:rPr>
              <a:t>C</a:t>
            </a:r>
            <a:r>
              <a:rPr sz="2800" spc="229" dirty="0">
                <a:solidFill>
                  <a:schemeClr val="tx1"/>
                </a:solidFill>
              </a:rPr>
              <a:t>U</a:t>
            </a:r>
            <a:r>
              <a:rPr sz="2800" spc="19" dirty="0">
                <a:solidFill>
                  <a:schemeClr val="tx1"/>
                </a:solidFill>
              </a:rPr>
              <a:t>R</a:t>
            </a:r>
            <a:r>
              <a:rPr sz="2800" spc="278" dirty="0">
                <a:solidFill>
                  <a:schemeClr val="tx1"/>
                </a:solidFill>
              </a:rPr>
              <a:t>I</a:t>
            </a:r>
            <a:r>
              <a:rPr sz="2800" spc="158" dirty="0">
                <a:solidFill>
                  <a:schemeClr val="tx1"/>
                </a:solidFill>
              </a:rPr>
              <a:t>T</a:t>
            </a:r>
            <a:r>
              <a:rPr sz="2800" spc="-94" dirty="0">
                <a:solidFill>
                  <a:schemeClr val="tx1"/>
                </a:solidFill>
              </a:rPr>
              <a:t>Y</a:t>
            </a:r>
            <a:r>
              <a:rPr lang="en-GB" sz="2800" spc="-94" dirty="0">
                <a:solidFill>
                  <a:schemeClr val="tx1"/>
                </a:solidFill>
              </a:rPr>
              <a:t> </a:t>
            </a:r>
            <a:r>
              <a:rPr sz="2800" spc="278" dirty="0">
                <a:solidFill>
                  <a:schemeClr val="tx1"/>
                </a:solidFill>
              </a:rPr>
              <a:t>I</a:t>
            </a:r>
            <a:r>
              <a:rPr sz="2800" spc="289" dirty="0">
                <a:solidFill>
                  <a:schemeClr val="tx1"/>
                </a:solidFill>
              </a:rPr>
              <a:t>N</a:t>
            </a:r>
            <a:r>
              <a:rPr sz="2800" spc="281" dirty="0">
                <a:solidFill>
                  <a:schemeClr val="tx1"/>
                </a:solidFill>
              </a:rPr>
              <a:t>D</a:t>
            </a:r>
            <a:r>
              <a:rPr sz="2800" spc="229" dirty="0">
                <a:solidFill>
                  <a:schemeClr val="tx1"/>
                </a:solidFill>
              </a:rPr>
              <a:t>U</a:t>
            </a:r>
            <a:r>
              <a:rPr sz="2800" spc="-120" dirty="0">
                <a:solidFill>
                  <a:schemeClr val="tx1"/>
                </a:solidFill>
              </a:rPr>
              <a:t>S</a:t>
            </a:r>
            <a:r>
              <a:rPr sz="2800" spc="158" dirty="0">
                <a:solidFill>
                  <a:schemeClr val="tx1"/>
                </a:solidFill>
              </a:rPr>
              <a:t>T</a:t>
            </a:r>
            <a:r>
              <a:rPr sz="2800" spc="19" dirty="0">
                <a:solidFill>
                  <a:schemeClr val="tx1"/>
                </a:solidFill>
              </a:rPr>
              <a:t>R</a:t>
            </a:r>
            <a:r>
              <a:rPr sz="2800" spc="-94" dirty="0">
                <a:solidFill>
                  <a:schemeClr val="tx1"/>
                </a:solidFill>
              </a:rPr>
              <a:t>Y</a:t>
            </a:r>
          </a:p>
        </p:txBody>
      </p:sp>
      <p:sp>
        <p:nvSpPr>
          <p:cNvPr id="3" name="object 3"/>
          <p:cNvSpPr/>
          <p:nvPr/>
        </p:nvSpPr>
        <p:spPr>
          <a:xfrm>
            <a:off x="11830429" y="8184955"/>
            <a:ext cx="2267426" cy="816293"/>
          </a:xfrm>
          <a:custGeom>
            <a:avLst/>
            <a:gdLst/>
            <a:ahLst/>
            <a:cxnLst/>
            <a:rect l="l" t="t" r="r" b="b"/>
            <a:pathLst>
              <a:path w="3023234" h="1088390">
                <a:moveTo>
                  <a:pt x="21483" y="1031727"/>
                </a:moveTo>
                <a:lnTo>
                  <a:pt x="40441" y="985401"/>
                </a:lnTo>
                <a:lnTo>
                  <a:pt x="60412" y="939489"/>
                </a:lnTo>
                <a:lnTo>
                  <a:pt x="81412" y="894011"/>
                </a:lnTo>
                <a:lnTo>
                  <a:pt x="103456" y="848988"/>
                </a:lnTo>
                <a:lnTo>
                  <a:pt x="126558" y="804442"/>
                </a:lnTo>
                <a:lnTo>
                  <a:pt x="150732" y="760393"/>
                </a:lnTo>
                <a:lnTo>
                  <a:pt x="175994" y="716863"/>
                </a:lnTo>
                <a:lnTo>
                  <a:pt x="202357" y="673872"/>
                </a:lnTo>
                <a:lnTo>
                  <a:pt x="229082" y="632967"/>
                </a:lnTo>
                <a:lnTo>
                  <a:pt x="256856" y="592869"/>
                </a:lnTo>
                <a:lnTo>
                  <a:pt x="285664" y="553629"/>
                </a:lnTo>
                <a:lnTo>
                  <a:pt x="315492" y="515297"/>
                </a:lnTo>
                <a:lnTo>
                  <a:pt x="346325" y="477924"/>
                </a:lnTo>
                <a:lnTo>
                  <a:pt x="378149" y="441561"/>
                </a:lnTo>
                <a:lnTo>
                  <a:pt x="410949" y="406259"/>
                </a:lnTo>
                <a:lnTo>
                  <a:pt x="444710" y="372069"/>
                </a:lnTo>
                <a:lnTo>
                  <a:pt x="479419" y="339041"/>
                </a:lnTo>
                <a:lnTo>
                  <a:pt x="515060" y="307227"/>
                </a:lnTo>
                <a:lnTo>
                  <a:pt x="551619" y="276677"/>
                </a:lnTo>
                <a:lnTo>
                  <a:pt x="589081" y="247442"/>
                </a:lnTo>
                <a:lnTo>
                  <a:pt x="627432" y="219573"/>
                </a:lnTo>
                <a:lnTo>
                  <a:pt x="666657" y="193120"/>
                </a:lnTo>
                <a:lnTo>
                  <a:pt x="706743" y="168135"/>
                </a:lnTo>
                <a:lnTo>
                  <a:pt x="747673" y="144669"/>
                </a:lnTo>
                <a:lnTo>
                  <a:pt x="789434" y="122771"/>
                </a:lnTo>
                <a:lnTo>
                  <a:pt x="832011" y="102494"/>
                </a:lnTo>
                <a:lnTo>
                  <a:pt x="875389" y="83887"/>
                </a:lnTo>
                <a:lnTo>
                  <a:pt x="919554" y="67002"/>
                </a:lnTo>
                <a:lnTo>
                  <a:pt x="964492" y="51889"/>
                </a:lnTo>
                <a:lnTo>
                  <a:pt x="1010188" y="38600"/>
                </a:lnTo>
                <a:lnTo>
                  <a:pt x="1056627" y="27185"/>
                </a:lnTo>
                <a:lnTo>
                  <a:pt x="1103794" y="17694"/>
                </a:lnTo>
                <a:lnTo>
                  <a:pt x="1151676" y="10180"/>
                </a:lnTo>
                <a:lnTo>
                  <a:pt x="1200258" y="4692"/>
                </a:lnTo>
                <a:lnTo>
                  <a:pt x="1249524" y="1282"/>
                </a:lnTo>
                <a:lnTo>
                  <a:pt x="1299461" y="0"/>
                </a:lnTo>
                <a:lnTo>
                  <a:pt x="1350121" y="824"/>
                </a:lnTo>
                <a:lnTo>
                  <a:pt x="1400367" y="3513"/>
                </a:lnTo>
                <a:lnTo>
                  <a:pt x="1450188" y="8014"/>
                </a:lnTo>
                <a:lnTo>
                  <a:pt x="1499578" y="14278"/>
                </a:lnTo>
                <a:lnTo>
                  <a:pt x="1548528" y="22254"/>
                </a:lnTo>
                <a:lnTo>
                  <a:pt x="1597029" y="31890"/>
                </a:lnTo>
                <a:lnTo>
                  <a:pt x="1645073" y="43137"/>
                </a:lnTo>
                <a:lnTo>
                  <a:pt x="1692652" y="55943"/>
                </a:lnTo>
                <a:lnTo>
                  <a:pt x="1739757" y="70258"/>
                </a:lnTo>
                <a:lnTo>
                  <a:pt x="1786380" y="86031"/>
                </a:lnTo>
                <a:lnTo>
                  <a:pt x="1832512" y="103212"/>
                </a:lnTo>
                <a:lnTo>
                  <a:pt x="1878146" y="121749"/>
                </a:lnTo>
                <a:lnTo>
                  <a:pt x="1923273" y="141592"/>
                </a:lnTo>
                <a:lnTo>
                  <a:pt x="1967884" y="162690"/>
                </a:lnTo>
                <a:lnTo>
                  <a:pt x="2011971" y="184992"/>
                </a:lnTo>
                <a:lnTo>
                  <a:pt x="2055526" y="208448"/>
                </a:lnTo>
                <a:lnTo>
                  <a:pt x="2098540" y="233007"/>
                </a:lnTo>
                <a:lnTo>
                  <a:pt x="2141005" y="258619"/>
                </a:lnTo>
                <a:lnTo>
                  <a:pt x="2182912" y="285231"/>
                </a:lnTo>
                <a:lnTo>
                  <a:pt x="2224254" y="312795"/>
                </a:lnTo>
                <a:lnTo>
                  <a:pt x="2265021" y="341259"/>
                </a:lnTo>
                <a:lnTo>
                  <a:pt x="2305206" y="370572"/>
                </a:lnTo>
                <a:lnTo>
                  <a:pt x="2344800" y="400684"/>
                </a:lnTo>
                <a:lnTo>
                  <a:pt x="2383794" y="431543"/>
                </a:lnTo>
                <a:lnTo>
                  <a:pt x="2422181" y="463100"/>
                </a:lnTo>
                <a:lnTo>
                  <a:pt x="2459951" y="495304"/>
                </a:lnTo>
                <a:lnTo>
                  <a:pt x="2497098" y="528103"/>
                </a:lnTo>
                <a:lnTo>
                  <a:pt x="2533611" y="561447"/>
                </a:lnTo>
                <a:lnTo>
                  <a:pt x="2569483" y="595285"/>
                </a:lnTo>
                <a:lnTo>
                  <a:pt x="2605685" y="630390"/>
                </a:lnTo>
                <a:lnTo>
                  <a:pt x="2641414" y="665910"/>
                </a:lnTo>
                <a:lnTo>
                  <a:pt x="2676703" y="701816"/>
                </a:lnTo>
                <a:lnTo>
                  <a:pt x="2711584" y="738079"/>
                </a:lnTo>
                <a:lnTo>
                  <a:pt x="2746087" y="774672"/>
                </a:lnTo>
                <a:lnTo>
                  <a:pt x="2780245" y="811567"/>
                </a:lnTo>
                <a:lnTo>
                  <a:pt x="2814090" y="848734"/>
                </a:lnTo>
                <a:lnTo>
                  <a:pt x="2847653" y="886145"/>
                </a:lnTo>
                <a:lnTo>
                  <a:pt x="2880966" y="923773"/>
                </a:lnTo>
                <a:lnTo>
                  <a:pt x="2914061" y="961588"/>
                </a:lnTo>
                <a:lnTo>
                  <a:pt x="2946970" y="999563"/>
                </a:lnTo>
                <a:lnTo>
                  <a:pt x="2979723" y="1037669"/>
                </a:lnTo>
                <a:lnTo>
                  <a:pt x="3012354" y="1075878"/>
                </a:lnTo>
                <a:lnTo>
                  <a:pt x="3022851" y="1088228"/>
                </a:lnTo>
                <a:lnTo>
                  <a:pt x="0" y="1088228"/>
                </a:lnTo>
                <a:lnTo>
                  <a:pt x="3526" y="1078444"/>
                </a:lnTo>
                <a:lnTo>
                  <a:pt x="21483" y="1031727"/>
                </a:lnTo>
                <a:close/>
              </a:path>
            </a:pathLst>
          </a:custGeom>
          <a:solidFill>
            <a:srgbClr val="FFFFFF">
              <a:alpha val="15689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4" name="object 4"/>
          <p:cNvSpPr/>
          <p:nvPr/>
        </p:nvSpPr>
        <p:spPr>
          <a:xfrm>
            <a:off x="4210631" y="1285875"/>
            <a:ext cx="2805589" cy="1058704"/>
          </a:xfrm>
          <a:custGeom>
            <a:avLst/>
            <a:gdLst/>
            <a:ahLst/>
            <a:cxnLst/>
            <a:rect l="l" t="t" r="r" b="b"/>
            <a:pathLst>
              <a:path w="3740785" h="1411605">
                <a:moveTo>
                  <a:pt x="3706971" y="128038"/>
                </a:moveTo>
                <a:lnTo>
                  <a:pt x="3692344" y="176469"/>
                </a:lnTo>
                <a:lnTo>
                  <a:pt x="3676755" y="224611"/>
                </a:lnTo>
                <a:lnTo>
                  <a:pt x="3660192" y="272445"/>
                </a:lnTo>
                <a:lnTo>
                  <a:pt x="3642641" y="319956"/>
                </a:lnTo>
                <a:lnTo>
                  <a:pt x="3624088" y="367128"/>
                </a:lnTo>
                <a:lnTo>
                  <a:pt x="3604519" y="413943"/>
                </a:lnTo>
                <a:lnTo>
                  <a:pt x="3583920" y="460386"/>
                </a:lnTo>
                <a:lnTo>
                  <a:pt x="3562277" y="506439"/>
                </a:lnTo>
                <a:lnTo>
                  <a:pt x="3539577" y="552086"/>
                </a:lnTo>
                <a:lnTo>
                  <a:pt x="3516648" y="595311"/>
                </a:lnTo>
                <a:lnTo>
                  <a:pt x="3492707" y="637898"/>
                </a:lnTo>
                <a:lnTo>
                  <a:pt x="3467763" y="679806"/>
                </a:lnTo>
                <a:lnTo>
                  <a:pt x="3441825" y="720992"/>
                </a:lnTo>
                <a:lnTo>
                  <a:pt x="3414899" y="761413"/>
                </a:lnTo>
                <a:lnTo>
                  <a:pt x="3386995" y="801028"/>
                </a:lnTo>
                <a:lnTo>
                  <a:pt x="3358120" y="839793"/>
                </a:lnTo>
                <a:lnTo>
                  <a:pt x="3328283" y="877667"/>
                </a:lnTo>
                <a:lnTo>
                  <a:pt x="3297492" y="914606"/>
                </a:lnTo>
                <a:lnTo>
                  <a:pt x="3265755" y="950569"/>
                </a:lnTo>
                <a:lnTo>
                  <a:pt x="3233079" y="985513"/>
                </a:lnTo>
                <a:lnTo>
                  <a:pt x="3199473" y="1019395"/>
                </a:lnTo>
                <a:lnTo>
                  <a:pt x="3164946" y="1052174"/>
                </a:lnTo>
                <a:lnTo>
                  <a:pt x="3129505" y="1083807"/>
                </a:lnTo>
                <a:lnTo>
                  <a:pt x="3093158" y="1114250"/>
                </a:lnTo>
                <a:lnTo>
                  <a:pt x="3055914" y="1143463"/>
                </a:lnTo>
                <a:lnTo>
                  <a:pt x="3017781" y="1171402"/>
                </a:lnTo>
                <a:lnTo>
                  <a:pt x="2978766" y="1198026"/>
                </a:lnTo>
                <a:lnTo>
                  <a:pt x="2938879" y="1223291"/>
                </a:lnTo>
                <a:lnTo>
                  <a:pt x="2898126" y="1247155"/>
                </a:lnTo>
                <a:lnTo>
                  <a:pt x="2856516" y="1269577"/>
                </a:lnTo>
                <a:lnTo>
                  <a:pt x="2814058" y="1290512"/>
                </a:lnTo>
                <a:lnTo>
                  <a:pt x="2770759" y="1309920"/>
                </a:lnTo>
                <a:lnTo>
                  <a:pt x="2726628" y="1327757"/>
                </a:lnTo>
                <a:lnTo>
                  <a:pt x="2681672" y="1343981"/>
                </a:lnTo>
                <a:lnTo>
                  <a:pt x="2635900" y="1358551"/>
                </a:lnTo>
                <a:lnTo>
                  <a:pt x="2589320" y="1371422"/>
                </a:lnTo>
                <a:lnTo>
                  <a:pt x="2541940" y="1382554"/>
                </a:lnTo>
                <a:lnTo>
                  <a:pt x="2493768" y="1391902"/>
                </a:lnTo>
                <a:lnTo>
                  <a:pt x="2444812" y="1399426"/>
                </a:lnTo>
                <a:lnTo>
                  <a:pt x="2395080" y="1405083"/>
                </a:lnTo>
                <a:lnTo>
                  <a:pt x="2344299" y="1408907"/>
                </a:lnTo>
                <a:lnTo>
                  <a:pt x="2293741" y="1411002"/>
                </a:lnTo>
                <a:lnTo>
                  <a:pt x="2243417" y="1411410"/>
                </a:lnTo>
                <a:lnTo>
                  <a:pt x="2193338" y="1410172"/>
                </a:lnTo>
                <a:lnTo>
                  <a:pt x="2143514" y="1407329"/>
                </a:lnTo>
                <a:lnTo>
                  <a:pt x="2093955" y="1402922"/>
                </a:lnTo>
                <a:lnTo>
                  <a:pt x="2044673" y="1396991"/>
                </a:lnTo>
                <a:lnTo>
                  <a:pt x="1995678" y="1389579"/>
                </a:lnTo>
                <a:lnTo>
                  <a:pt x="1946981" y="1380727"/>
                </a:lnTo>
                <a:lnTo>
                  <a:pt x="1898592" y="1370474"/>
                </a:lnTo>
                <a:lnTo>
                  <a:pt x="1850522" y="1358863"/>
                </a:lnTo>
                <a:lnTo>
                  <a:pt x="1802781" y="1345934"/>
                </a:lnTo>
                <a:lnTo>
                  <a:pt x="1755381" y="1331729"/>
                </a:lnTo>
                <a:lnTo>
                  <a:pt x="1708332" y="1316288"/>
                </a:lnTo>
                <a:lnTo>
                  <a:pt x="1661644" y="1299652"/>
                </a:lnTo>
                <a:lnTo>
                  <a:pt x="1615328" y="1281864"/>
                </a:lnTo>
                <a:lnTo>
                  <a:pt x="1569395" y="1262963"/>
                </a:lnTo>
                <a:lnTo>
                  <a:pt x="1523855" y="1242991"/>
                </a:lnTo>
                <a:lnTo>
                  <a:pt x="1478720" y="1221988"/>
                </a:lnTo>
                <a:lnTo>
                  <a:pt x="1433999" y="1199997"/>
                </a:lnTo>
                <a:lnTo>
                  <a:pt x="1389703" y="1177058"/>
                </a:lnTo>
                <a:lnTo>
                  <a:pt x="1345844" y="1153211"/>
                </a:lnTo>
                <a:lnTo>
                  <a:pt x="1302431" y="1128499"/>
                </a:lnTo>
                <a:lnTo>
                  <a:pt x="1259475" y="1102962"/>
                </a:lnTo>
                <a:lnTo>
                  <a:pt x="1216987" y="1076641"/>
                </a:lnTo>
                <a:lnTo>
                  <a:pt x="1174977" y="1049578"/>
                </a:lnTo>
                <a:lnTo>
                  <a:pt x="1133457" y="1021813"/>
                </a:lnTo>
                <a:lnTo>
                  <a:pt x="1092436" y="993387"/>
                </a:lnTo>
                <a:lnTo>
                  <a:pt x="1051926" y="964342"/>
                </a:lnTo>
                <a:lnTo>
                  <a:pt x="1011937" y="934719"/>
                </a:lnTo>
                <a:lnTo>
                  <a:pt x="972479" y="904558"/>
                </a:lnTo>
                <a:lnTo>
                  <a:pt x="933564" y="873901"/>
                </a:lnTo>
                <a:lnTo>
                  <a:pt x="893808" y="841768"/>
                </a:lnTo>
                <a:lnTo>
                  <a:pt x="854456" y="809211"/>
                </a:lnTo>
                <a:lnTo>
                  <a:pt x="815483" y="776257"/>
                </a:lnTo>
                <a:lnTo>
                  <a:pt x="776864" y="742931"/>
                </a:lnTo>
                <a:lnTo>
                  <a:pt x="738575" y="709259"/>
                </a:lnTo>
                <a:lnTo>
                  <a:pt x="700592" y="675269"/>
                </a:lnTo>
                <a:lnTo>
                  <a:pt x="662889" y="640986"/>
                </a:lnTo>
                <a:lnTo>
                  <a:pt x="625442" y="606437"/>
                </a:lnTo>
                <a:lnTo>
                  <a:pt x="588226" y="571648"/>
                </a:lnTo>
                <a:lnTo>
                  <a:pt x="551216" y="536645"/>
                </a:lnTo>
                <a:lnTo>
                  <a:pt x="514389" y="501455"/>
                </a:lnTo>
                <a:lnTo>
                  <a:pt x="477719" y="466103"/>
                </a:lnTo>
                <a:lnTo>
                  <a:pt x="441181" y="430617"/>
                </a:lnTo>
                <a:lnTo>
                  <a:pt x="404752" y="395023"/>
                </a:lnTo>
                <a:lnTo>
                  <a:pt x="368406" y="359346"/>
                </a:lnTo>
                <a:lnTo>
                  <a:pt x="223361" y="216346"/>
                </a:lnTo>
                <a:lnTo>
                  <a:pt x="150697" y="145037"/>
                </a:lnTo>
                <a:lnTo>
                  <a:pt x="114244" y="109523"/>
                </a:lnTo>
                <a:lnTo>
                  <a:pt x="77676" y="74137"/>
                </a:lnTo>
                <a:lnTo>
                  <a:pt x="40970" y="38906"/>
                </a:lnTo>
                <a:lnTo>
                  <a:pt x="4101" y="3856"/>
                </a:lnTo>
                <a:lnTo>
                  <a:pt x="0" y="0"/>
                </a:lnTo>
                <a:lnTo>
                  <a:pt x="3740701" y="0"/>
                </a:lnTo>
                <a:lnTo>
                  <a:pt x="3733400" y="30370"/>
                </a:lnTo>
                <a:lnTo>
                  <a:pt x="3720652" y="79332"/>
                </a:lnTo>
                <a:lnTo>
                  <a:pt x="3706971" y="128038"/>
                </a:lnTo>
                <a:close/>
              </a:path>
            </a:pathLst>
          </a:custGeom>
          <a:solidFill>
            <a:srgbClr val="FFFFFF">
              <a:alpha val="16859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5" name="object 5"/>
          <p:cNvSpPr/>
          <p:nvPr/>
        </p:nvSpPr>
        <p:spPr>
          <a:xfrm>
            <a:off x="16535400" y="3924300"/>
            <a:ext cx="45719" cy="4895620"/>
          </a:xfrm>
          <a:custGeom>
            <a:avLst/>
            <a:gdLst/>
            <a:ahLst/>
            <a:cxnLst/>
            <a:rect l="l" t="t" r="r" b="b"/>
            <a:pathLst>
              <a:path h="5483859">
                <a:moveTo>
                  <a:pt x="0" y="0"/>
                </a:moveTo>
                <a:lnTo>
                  <a:pt x="0" y="5483349"/>
                </a:lnTo>
              </a:path>
            </a:pathLst>
          </a:custGeom>
          <a:ln w="47623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" name="object 6"/>
          <p:cNvSpPr txBox="1"/>
          <p:nvPr/>
        </p:nvSpPr>
        <p:spPr>
          <a:xfrm>
            <a:off x="2743200" y="5176350"/>
            <a:ext cx="14859005" cy="911083"/>
          </a:xfrm>
          <a:prstGeom prst="rect">
            <a:avLst/>
          </a:prstGeom>
        </p:spPr>
        <p:txBody>
          <a:bodyPr vert="horz" wrap="square" lIns="0" tIns="121920" rIns="0" bIns="0" rtlCol="0">
            <a:spAutoFit/>
          </a:bodyPr>
          <a:lstStyle/>
          <a:p>
            <a:pPr marL="9525" marR="3810">
              <a:lnSpc>
                <a:spcPts val="7140"/>
              </a:lnSpc>
              <a:spcBef>
                <a:spcPts val="960"/>
              </a:spcBef>
            </a:pPr>
            <a:r>
              <a:rPr lang="en-GB" sz="3600" b="1" spc="435" dirty="0">
                <a:latin typeface="Arial"/>
                <a:cs typeface="Arial"/>
              </a:rPr>
              <a:t>Electronic call handling for the alarm industry</a:t>
            </a:r>
          </a:p>
        </p:txBody>
      </p:sp>
      <p:sp>
        <p:nvSpPr>
          <p:cNvPr id="8" name="object 8"/>
          <p:cNvSpPr/>
          <p:nvPr/>
        </p:nvSpPr>
        <p:spPr>
          <a:xfrm>
            <a:off x="14554200" y="163433"/>
            <a:ext cx="2805589" cy="19139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2313FE-99F1-4B69-AA1D-F03A335B42E4}"/>
              </a:ext>
            </a:extLst>
          </p:cNvPr>
          <p:cNvSpPr txBox="1"/>
          <p:nvPr/>
        </p:nvSpPr>
        <p:spPr>
          <a:xfrm>
            <a:off x="9961862" y="7742702"/>
            <a:ext cx="600455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David </a:t>
            </a:r>
            <a:r>
              <a:rPr lang="en-GB" sz="3200" dirty="0" err="1">
                <a:latin typeface="Arial" panose="020B0604020202020204" pitchFamily="34" charset="0"/>
                <a:cs typeface="Arial" panose="020B0604020202020204" pitchFamily="34" charset="0"/>
              </a:rPr>
              <a:t>Wilkinson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CTSP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Director of Technical Services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297400" y="-457200"/>
            <a:ext cx="990599" cy="1074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 dirty="0"/>
          </a:p>
        </p:txBody>
      </p:sp>
      <p:sp>
        <p:nvSpPr>
          <p:cNvPr id="4" name="object 4"/>
          <p:cNvSpPr/>
          <p:nvPr/>
        </p:nvSpPr>
        <p:spPr>
          <a:xfrm>
            <a:off x="3029661" y="2446360"/>
            <a:ext cx="45719" cy="4572000"/>
          </a:xfrm>
          <a:custGeom>
            <a:avLst/>
            <a:gdLst/>
            <a:ahLst/>
            <a:cxnLst/>
            <a:rect l="l" t="t" r="r" b="b"/>
            <a:pathLst>
              <a:path h="4400550">
                <a:moveTo>
                  <a:pt x="0" y="0"/>
                </a:moveTo>
                <a:lnTo>
                  <a:pt x="0" y="4400548"/>
                </a:lnTo>
              </a:path>
            </a:pathLst>
          </a:custGeom>
          <a:ln w="4762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7" name="object 7"/>
          <p:cNvSpPr/>
          <p:nvPr/>
        </p:nvSpPr>
        <p:spPr>
          <a:xfrm>
            <a:off x="13727140" y="1285876"/>
            <a:ext cx="2275046" cy="2071688"/>
          </a:xfrm>
          <a:custGeom>
            <a:avLst/>
            <a:gdLst/>
            <a:ahLst/>
            <a:cxnLst/>
            <a:rect l="l" t="t" r="r" b="b"/>
            <a:pathLst>
              <a:path w="3033394" h="2762250">
                <a:moveTo>
                  <a:pt x="3033148" y="2687989"/>
                </a:moveTo>
                <a:lnTo>
                  <a:pt x="2990592" y="2704474"/>
                </a:lnTo>
                <a:lnTo>
                  <a:pt x="2945521" y="2719434"/>
                </a:lnTo>
                <a:lnTo>
                  <a:pt x="2899415" y="2732231"/>
                </a:lnTo>
                <a:lnTo>
                  <a:pt x="2852287" y="2742794"/>
                </a:lnTo>
                <a:lnTo>
                  <a:pt x="2804151" y="2751054"/>
                </a:lnTo>
                <a:lnTo>
                  <a:pt x="2755021" y="2756940"/>
                </a:lnTo>
                <a:lnTo>
                  <a:pt x="2705225" y="2760466"/>
                </a:lnTo>
                <a:lnTo>
                  <a:pt x="2655714" y="2761834"/>
                </a:lnTo>
                <a:lnTo>
                  <a:pt x="2606504" y="2761111"/>
                </a:lnTo>
                <a:lnTo>
                  <a:pt x="2557613" y="2758362"/>
                </a:lnTo>
                <a:lnTo>
                  <a:pt x="2509057" y="2753653"/>
                </a:lnTo>
                <a:lnTo>
                  <a:pt x="2460855" y="2747052"/>
                </a:lnTo>
                <a:lnTo>
                  <a:pt x="2413022" y="2738622"/>
                </a:lnTo>
                <a:lnTo>
                  <a:pt x="2365577" y="2728432"/>
                </a:lnTo>
                <a:lnTo>
                  <a:pt x="2318536" y="2716547"/>
                </a:lnTo>
                <a:lnTo>
                  <a:pt x="2271916" y="2703032"/>
                </a:lnTo>
                <a:lnTo>
                  <a:pt x="2225734" y="2687954"/>
                </a:lnTo>
                <a:lnTo>
                  <a:pt x="2180008" y="2671379"/>
                </a:lnTo>
                <a:lnTo>
                  <a:pt x="2134754" y="2653374"/>
                </a:lnTo>
                <a:lnTo>
                  <a:pt x="2089989" y="2634003"/>
                </a:lnTo>
                <a:lnTo>
                  <a:pt x="2045732" y="2613334"/>
                </a:lnTo>
                <a:lnTo>
                  <a:pt x="2001998" y="2591431"/>
                </a:lnTo>
                <a:lnTo>
                  <a:pt x="1958805" y="2568362"/>
                </a:lnTo>
                <a:lnTo>
                  <a:pt x="1916170" y="2544192"/>
                </a:lnTo>
                <a:lnTo>
                  <a:pt x="1874109" y="2518988"/>
                </a:lnTo>
                <a:lnTo>
                  <a:pt x="1832641" y="2492815"/>
                </a:lnTo>
                <a:lnTo>
                  <a:pt x="1791782" y="2465740"/>
                </a:lnTo>
                <a:lnTo>
                  <a:pt x="1751550" y="2437828"/>
                </a:lnTo>
                <a:lnTo>
                  <a:pt x="1711960" y="2409146"/>
                </a:lnTo>
                <a:lnTo>
                  <a:pt x="1673031" y="2379759"/>
                </a:lnTo>
                <a:lnTo>
                  <a:pt x="1634779" y="2349734"/>
                </a:lnTo>
                <a:lnTo>
                  <a:pt x="1595342" y="2317729"/>
                </a:lnTo>
                <a:lnTo>
                  <a:pt x="1556415" y="2285187"/>
                </a:lnTo>
                <a:lnTo>
                  <a:pt x="1517958" y="2252152"/>
                </a:lnTo>
                <a:lnTo>
                  <a:pt x="1479929" y="2218668"/>
                </a:lnTo>
                <a:lnTo>
                  <a:pt x="1442288" y="2184780"/>
                </a:lnTo>
                <a:lnTo>
                  <a:pt x="1404993" y="2150530"/>
                </a:lnTo>
                <a:lnTo>
                  <a:pt x="1368002" y="2115964"/>
                </a:lnTo>
                <a:lnTo>
                  <a:pt x="1331276" y="2081125"/>
                </a:lnTo>
                <a:lnTo>
                  <a:pt x="1294772" y="2046056"/>
                </a:lnTo>
                <a:lnTo>
                  <a:pt x="1258450" y="2010803"/>
                </a:lnTo>
                <a:lnTo>
                  <a:pt x="1222268" y="1975409"/>
                </a:lnTo>
                <a:lnTo>
                  <a:pt x="1042021" y="1797861"/>
                </a:lnTo>
                <a:lnTo>
                  <a:pt x="1005815" y="1762544"/>
                </a:lnTo>
                <a:lnTo>
                  <a:pt x="969462" y="1727394"/>
                </a:lnTo>
                <a:lnTo>
                  <a:pt x="932920" y="1692455"/>
                </a:lnTo>
                <a:lnTo>
                  <a:pt x="896148" y="1657771"/>
                </a:lnTo>
                <a:lnTo>
                  <a:pt x="859104" y="1623385"/>
                </a:lnTo>
                <a:lnTo>
                  <a:pt x="821747" y="1589342"/>
                </a:lnTo>
                <a:lnTo>
                  <a:pt x="784037" y="1555686"/>
                </a:lnTo>
                <a:lnTo>
                  <a:pt x="745931" y="1522461"/>
                </a:lnTo>
                <a:lnTo>
                  <a:pt x="707390" y="1489710"/>
                </a:lnTo>
                <a:lnTo>
                  <a:pt x="668371" y="1457478"/>
                </a:lnTo>
                <a:lnTo>
                  <a:pt x="628833" y="1425809"/>
                </a:lnTo>
                <a:lnTo>
                  <a:pt x="589387" y="1394697"/>
                </a:lnTo>
                <a:lnTo>
                  <a:pt x="549977" y="1363522"/>
                </a:lnTo>
                <a:lnTo>
                  <a:pt x="510777" y="1332119"/>
                </a:lnTo>
                <a:lnTo>
                  <a:pt x="471960" y="1300323"/>
                </a:lnTo>
                <a:lnTo>
                  <a:pt x="433701" y="1267970"/>
                </a:lnTo>
                <a:lnTo>
                  <a:pt x="396172" y="1234894"/>
                </a:lnTo>
                <a:lnTo>
                  <a:pt x="359547" y="1200930"/>
                </a:lnTo>
                <a:lnTo>
                  <a:pt x="324000" y="1165914"/>
                </a:lnTo>
                <a:lnTo>
                  <a:pt x="289704" y="1129680"/>
                </a:lnTo>
                <a:lnTo>
                  <a:pt x="256832" y="1092065"/>
                </a:lnTo>
                <a:lnTo>
                  <a:pt x="225558" y="1052903"/>
                </a:lnTo>
                <a:lnTo>
                  <a:pt x="196056" y="1012029"/>
                </a:lnTo>
                <a:lnTo>
                  <a:pt x="169330" y="971230"/>
                </a:lnTo>
                <a:lnTo>
                  <a:pt x="144482" y="929150"/>
                </a:lnTo>
                <a:lnTo>
                  <a:pt x="121536" y="885903"/>
                </a:lnTo>
                <a:lnTo>
                  <a:pt x="100515" y="841603"/>
                </a:lnTo>
                <a:lnTo>
                  <a:pt x="81442" y="796367"/>
                </a:lnTo>
                <a:lnTo>
                  <a:pt x="64342" y="750308"/>
                </a:lnTo>
                <a:lnTo>
                  <a:pt x="49238" y="703542"/>
                </a:lnTo>
                <a:lnTo>
                  <a:pt x="36153" y="656182"/>
                </a:lnTo>
                <a:lnTo>
                  <a:pt x="25112" y="608344"/>
                </a:lnTo>
                <a:lnTo>
                  <a:pt x="16137" y="560143"/>
                </a:lnTo>
                <a:lnTo>
                  <a:pt x="9253" y="511694"/>
                </a:lnTo>
                <a:lnTo>
                  <a:pt x="4205" y="463680"/>
                </a:lnTo>
                <a:lnTo>
                  <a:pt x="1115" y="415487"/>
                </a:lnTo>
                <a:lnTo>
                  <a:pt x="0" y="367203"/>
                </a:lnTo>
                <a:lnTo>
                  <a:pt x="874" y="318917"/>
                </a:lnTo>
                <a:lnTo>
                  <a:pt x="3754" y="270720"/>
                </a:lnTo>
                <a:lnTo>
                  <a:pt x="8656" y="222700"/>
                </a:lnTo>
                <a:lnTo>
                  <a:pt x="15595" y="174947"/>
                </a:lnTo>
                <a:lnTo>
                  <a:pt x="24587" y="127549"/>
                </a:lnTo>
                <a:lnTo>
                  <a:pt x="35648" y="80598"/>
                </a:lnTo>
                <a:lnTo>
                  <a:pt x="48794" y="34181"/>
                </a:lnTo>
                <a:lnTo>
                  <a:pt x="3033148" y="0"/>
                </a:lnTo>
                <a:lnTo>
                  <a:pt x="3033148" y="2687989"/>
                </a:lnTo>
                <a:close/>
              </a:path>
            </a:pathLst>
          </a:custGeom>
          <a:solidFill>
            <a:srgbClr val="FFFFFF">
              <a:alpha val="11759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07280B5-1810-4CDF-A8A2-F737330F668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0" r="33256" b="-1"/>
          <a:stretch/>
        </p:blipFill>
        <p:spPr>
          <a:xfrm>
            <a:off x="10820215" y="4842956"/>
            <a:ext cx="6477185" cy="5444044"/>
          </a:xfrm>
          <a:custGeom>
            <a:avLst/>
            <a:gdLst>
              <a:gd name="connsiteX0" fmla="*/ 3140343 w 5485419"/>
              <a:gd name="connsiteY0" fmla="*/ 0 h 4610469"/>
              <a:gd name="connsiteX1" fmla="*/ 5360901 w 5485419"/>
              <a:gd name="connsiteY1" fmla="*/ 919786 h 4610469"/>
              <a:gd name="connsiteX2" fmla="*/ 5485419 w 5485419"/>
              <a:gd name="connsiteY2" fmla="*/ 1056789 h 4610469"/>
              <a:gd name="connsiteX3" fmla="*/ 5485419 w 5485419"/>
              <a:gd name="connsiteY3" fmla="*/ 4610469 h 4610469"/>
              <a:gd name="connsiteX4" fmla="*/ 366137 w 5485419"/>
              <a:gd name="connsiteY4" fmla="*/ 4610469 h 4610469"/>
              <a:gd name="connsiteX5" fmla="*/ 246784 w 5485419"/>
              <a:gd name="connsiteY5" fmla="*/ 4362707 h 4610469"/>
              <a:gd name="connsiteX6" fmla="*/ 0 w 5485419"/>
              <a:gd name="connsiteY6" fmla="*/ 3140344 h 4610469"/>
              <a:gd name="connsiteX7" fmla="*/ 3140343 w 5485419"/>
              <a:gd name="connsiteY7" fmla="*/ 0 h 4610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85419" h="4610469">
                <a:moveTo>
                  <a:pt x="3140343" y="0"/>
                </a:moveTo>
                <a:cubicBezTo>
                  <a:pt x="4007525" y="0"/>
                  <a:pt x="4792611" y="351495"/>
                  <a:pt x="5360901" y="919786"/>
                </a:cubicBezTo>
                <a:lnTo>
                  <a:pt x="5485419" y="1056789"/>
                </a:lnTo>
                <a:lnTo>
                  <a:pt x="5485419" y="4610469"/>
                </a:lnTo>
                <a:lnTo>
                  <a:pt x="366137" y="4610469"/>
                </a:lnTo>
                <a:lnTo>
                  <a:pt x="246784" y="4362707"/>
                </a:lnTo>
                <a:cubicBezTo>
                  <a:pt x="87874" y="3987002"/>
                  <a:pt x="0" y="3573935"/>
                  <a:pt x="0" y="3140344"/>
                </a:cubicBezTo>
                <a:cubicBezTo>
                  <a:pt x="0" y="1405980"/>
                  <a:pt x="1405980" y="0"/>
                  <a:pt x="3140343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13EBE00-3406-44ED-BA30-C66E3F4CAE7B}"/>
              </a:ext>
            </a:extLst>
          </p:cNvPr>
          <p:cNvSpPr txBox="1">
            <a:spLocks/>
          </p:cNvSpPr>
          <p:nvPr/>
        </p:nvSpPr>
        <p:spPr>
          <a:xfrm>
            <a:off x="1664583" y="2133600"/>
            <a:ext cx="9155632" cy="8153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450"/>
              </a:spcAft>
            </a:pPr>
            <a:r>
              <a:rPr lang="en-GB" sz="2800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ELECTRONIC CALL HANDLING OPERATION (ECHO)</a:t>
            </a: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en-GB" sz="28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Industry stakeholder driven initiative </a:t>
            </a: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en-GB" sz="28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Automating blue light response</a:t>
            </a: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en-GB" sz="28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digital platform for UKAS accredited ARC’s to use</a:t>
            </a: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en-GB" sz="28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Adding value to our industry sector</a:t>
            </a: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en-GB" sz="28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NPCC alarms policy compliance</a:t>
            </a: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en-GB" sz="28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r>
              <a:rPr lang="en-GB" sz="28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‘Go-live’ later this year</a:t>
            </a: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en-GB" sz="28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450"/>
              </a:spcAft>
            </a:pPr>
            <a:r>
              <a:rPr lang="en-GB" sz="2800" kern="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www.echo.uk.net</a:t>
            </a:r>
            <a:r>
              <a:rPr lang="en-GB" sz="2800" kern="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892" indent="-342892">
              <a:spcAft>
                <a:spcPts val="450"/>
              </a:spcAft>
              <a:buFont typeface="Arial" panose="020B0604020202020204" pitchFamily="34" charset="0"/>
              <a:buChar char="•"/>
            </a:pPr>
            <a:endParaRPr lang="en-GB" sz="28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450"/>
              </a:spcAft>
            </a:pPr>
            <a:endParaRPr lang="en-GB" sz="28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8"/>
          <p:cNvSpPr/>
          <p:nvPr/>
        </p:nvSpPr>
        <p:spPr>
          <a:xfrm>
            <a:off x="15654338" y="414085"/>
            <a:ext cx="1185862" cy="118586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07175"/>
            <a:ext cx="2667000" cy="147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bject 4">
            <a:extLst>
              <a:ext uri="{FF2B5EF4-FFF2-40B4-BE49-F238E27FC236}">
                <a16:creationId xmlns:a16="http://schemas.microsoft.com/office/drawing/2014/main" id="{7147182B-889A-4685-BA9D-7C99EB490E37}"/>
              </a:ext>
            </a:extLst>
          </p:cNvPr>
          <p:cNvSpPr/>
          <p:nvPr/>
        </p:nvSpPr>
        <p:spPr>
          <a:xfrm flipH="1">
            <a:off x="673984" y="2116520"/>
            <a:ext cx="318718" cy="8513380"/>
          </a:xfrm>
          <a:custGeom>
            <a:avLst/>
            <a:gdLst/>
            <a:ahLst/>
            <a:cxnLst/>
            <a:rect l="l" t="t" r="r" b="b"/>
            <a:pathLst>
              <a:path h="4400550">
                <a:moveTo>
                  <a:pt x="0" y="0"/>
                </a:moveTo>
                <a:lnTo>
                  <a:pt x="0" y="4400548"/>
                </a:lnTo>
              </a:path>
            </a:pathLst>
          </a:custGeom>
          <a:ln w="47624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</p:spTree>
    <p:extLst>
      <p:ext uri="{BB962C8B-B14F-4D97-AF65-F5344CB8AC3E}">
        <p14:creationId xmlns:p14="http://schemas.microsoft.com/office/powerpoint/2010/main" val="848537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4254" y="-268016"/>
            <a:ext cx="18287999" cy="86811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 dirty="0"/>
          </a:p>
        </p:txBody>
      </p:sp>
      <p:sp>
        <p:nvSpPr>
          <p:cNvPr id="4" name="object 4"/>
          <p:cNvSpPr/>
          <p:nvPr/>
        </p:nvSpPr>
        <p:spPr>
          <a:xfrm flipH="1">
            <a:off x="554795" y="1333501"/>
            <a:ext cx="185256" cy="7079640"/>
          </a:xfrm>
          <a:custGeom>
            <a:avLst/>
            <a:gdLst/>
            <a:ahLst/>
            <a:cxnLst/>
            <a:rect l="l" t="t" r="r" b="b"/>
            <a:pathLst>
              <a:path h="4400550">
                <a:moveTo>
                  <a:pt x="0" y="0"/>
                </a:moveTo>
                <a:lnTo>
                  <a:pt x="0" y="4400548"/>
                </a:lnTo>
              </a:path>
            </a:pathLst>
          </a:custGeom>
          <a:ln w="4762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" name="object 6"/>
          <p:cNvSpPr/>
          <p:nvPr/>
        </p:nvSpPr>
        <p:spPr>
          <a:xfrm>
            <a:off x="4709405" y="7018360"/>
            <a:ext cx="3305175" cy="1966436"/>
          </a:xfrm>
          <a:custGeom>
            <a:avLst/>
            <a:gdLst/>
            <a:ahLst/>
            <a:cxnLst/>
            <a:rect l="l" t="t" r="r" b="b"/>
            <a:pathLst>
              <a:path w="4406900" h="2621915">
                <a:moveTo>
                  <a:pt x="189988" y="1031727"/>
                </a:moveTo>
                <a:lnTo>
                  <a:pt x="208945" y="985401"/>
                </a:lnTo>
                <a:lnTo>
                  <a:pt x="228917" y="939489"/>
                </a:lnTo>
                <a:lnTo>
                  <a:pt x="249917" y="894011"/>
                </a:lnTo>
                <a:lnTo>
                  <a:pt x="271961" y="848988"/>
                </a:lnTo>
                <a:lnTo>
                  <a:pt x="295063" y="804442"/>
                </a:lnTo>
                <a:lnTo>
                  <a:pt x="319237" y="760393"/>
                </a:lnTo>
                <a:lnTo>
                  <a:pt x="344499" y="716863"/>
                </a:lnTo>
                <a:lnTo>
                  <a:pt x="370862" y="673872"/>
                </a:lnTo>
                <a:lnTo>
                  <a:pt x="397587" y="632967"/>
                </a:lnTo>
                <a:lnTo>
                  <a:pt x="425361" y="592869"/>
                </a:lnTo>
                <a:lnTo>
                  <a:pt x="454169" y="553629"/>
                </a:lnTo>
                <a:lnTo>
                  <a:pt x="483997" y="515297"/>
                </a:lnTo>
                <a:lnTo>
                  <a:pt x="514830" y="477924"/>
                </a:lnTo>
                <a:lnTo>
                  <a:pt x="546654" y="441561"/>
                </a:lnTo>
                <a:lnTo>
                  <a:pt x="579453" y="406259"/>
                </a:lnTo>
                <a:lnTo>
                  <a:pt x="613215" y="372069"/>
                </a:lnTo>
                <a:lnTo>
                  <a:pt x="647923" y="339041"/>
                </a:lnTo>
                <a:lnTo>
                  <a:pt x="683564" y="307227"/>
                </a:lnTo>
                <a:lnTo>
                  <a:pt x="720123" y="276677"/>
                </a:lnTo>
                <a:lnTo>
                  <a:pt x="757586" y="247442"/>
                </a:lnTo>
                <a:lnTo>
                  <a:pt x="795937" y="219573"/>
                </a:lnTo>
                <a:lnTo>
                  <a:pt x="835162" y="193120"/>
                </a:lnTo>
                <a:lnTo>
                  <a:pt x="875247" y="168135"/>
                </a:lnTo>
                <a:lnTo>
                  <a:pt x="916178" y="144669"/>
                </a:lnTo>
                <a:lnTo>
                  <a:pt x="957938" y="122771"/>
                </a:lnTo>
                <a:lnTo>
                  <a:pt x="1000515" y="102494"/>
                </a:lnTo>
                <a:lnTo>
                  <a:pt x="1043894" y="83887"/>
                </a:lnTo>
                <a:lnTo>
                  <a:pt x="1088059" y="67002"/>
                </a:lnTo>
                <a:lnTo>
                  <a:pt x="1132997" y="51889"/>
                </a:lnTo>
                <a:lnTo>
                  <a:pt x="1178693" y="38600"/>
                </a:lnTo>
                <a:lnTo>
                  <a:pt x="1225132" y="27185"/>
                </a:lnTo>
                <a:lnTo>
                  <a:pt x="1272299" y="17694"/>
                </a:lnTo>
                <a:lnTo>
                  <a:pt x="1320181" y="10180"/>
                </a:lnTo>
                <a:lnTo>
                  <a:pt x="1368763" y="4692"/>
                </a:lnTo>
                <a:lnTo>
                  <a:pt x="1418029" y="1282"/>
                </a:lnTo>
                <a:lnTo>
                  <a:pt x="1467966" y="0"/>
                </a:lnTo>
                <a:lnTo>
                  <a:pt x="1518626" y="824"/>
                </a:lnTo>
                <a:lnTo>
                  <a:pt x="1568871" y="3513"/>
                </a:lnTo>
                <a:lnTo>
                  <a:pt x="1618693" y="8014"/>
                </a:lnTo>
                <a:lnTo>
                  <a:pt x="1668083" y="14278"/>
                </a:lnTo>
                <a:lnTo>
                  <a:pt x="1717032" y="22254"/>
                </a:lnTo>
                <a:lnTo>
                  <a:pt x="1765533" y="31890"/>
                </a:lnTo>
                <a:lnTo>
                  <a:pt x="1813578" y="43137"/>
                </a:lnTo>
                <a:lnTo>
                  <a:pt x="1861156" y="55943"/>
                </a:lnTo>
                <a:lnTo>
                  <a:pt x="1908262" y="70258"/>
                </a:lnTo>
                <a:lnTo>
                  <a:pt x="1954885" y="86031"/>
                </a:lnTo>
                <a:lnTo>
                  <a:pt x="2001017" y="103212"/>
                </a:lnTo>
                <a:lnTo>
                  <a:pt x="2046651" y="121749"/>
                </a:lnTo>
                <a:lnTo>
                  <a:pt x="2091778" y="141592"/>
                </a:lnTo>
                <a:lnTo>
                  <a:pt x="2136389" y="162690"/>
                </a:lnTo>
                <a:lnTo>
                  <a:pt x="2180476" y="184992"/>
                </a:lnTo>
                <a:lnTo>
                  <a:pt x="2224030" y="208448"/>
                </a:lnTo>
                <a:lnTo>
                  <a:pt x="2267044" y="233007"/>
                </a:lnTo>
                <a:lnTo>
                  <a:pt x="2309509" y="258619"/>
                </a:lnTo>
                <a:lnTo>
                  <a:pt x="2351417" y="285231"/>
                </a:lnTo>
                <a:lnTo>
                  <a:pt x="2392758" y="312795"/>
                </a:lnTo>
                <a:lnTo>
                  <a:pt x="2433526" y="341259"/>
                </a:lnTo>
                <a:lnTo>
                  <a:pt x="2473711" y="370572"/>
                </a:lnTo>
                <a:lnTo>
                  <a:pt x="2513304" y="400684"/>
                </a:lnTo>
                <a:lnTo>
                  <a:pt x="2552299" y="431543"/>
                </a:lnTo>
                <a:lnTo>
                  <a:pt x="2590686" y="463100"/>
                </a:lnTo>
                <a:lnTo>
                  <a:pt x="2628456" y="495304"/>
                </a:lnTo>
                <a:lnTo>
                  <a:pt x="2665602" y="528103"/>
                </a:lnTo>
                <a:lnTo>
                  <a:pt x="2702116" y="561447"/>
                </a:lnTo>
                <a:lnTo>
                  <a:pt x="2737988" y="595285"/>
                </a:lnTo>
                <a:lnTo>
                  <a:pt x="2774189" y="630390"/>
                </a:lnTo>
                <a:lnTo>
                  <a:pt x="2809919" y="665910"/>
                </a:lnTo>
                <a:lnTo>
                  <a:pt x="2845208" y="701816"/>
                </a:lnTo>
                <a:lnTo>
                  <a:pt x="2880089" y="738079"/>
                </a:lnTo>
                <a:lnTo>
                  <a:pt x="2914592" y="774672"/>
                </a:lnTo>
                <a:lnTo>
                  <a:pt x="2948750" y="811567"/>
                </a:lnTo>
                <a:lnTo>
                  <a:pt x="2982595" y="848734"/>
                </a:lnTo>
                <a:lnTo>
                  <a:pt x="3016158" y="886145"/>
                </a:lnTo>
                <a:lnTo>
                  <a:pt x="3049471" y="923773"/>
                </a:lnTo>
                <a:lnTo>
                  <a:pt x="3082566" y="961588"/>
                </a:lnTo>
                <a:lnTo>
                  <a:pt x="3115474" y="999563"/>
                </a:lnTo>
                <a:lnTo>
                  <a:pt x="3148228" y="1037669"/>
                </a:lnTo>
                <a:lnTo>
                  <a:pt x="3180859" y="1075878"/>
                </a:lnTo>
                <a:lnTo>
                  <a:pt x="3375844" y="1305705"/>
                </a:lnTo>
                <a:lnTo>
                  <a:pt x="3408504" y="1343841"/>
                </a:lnTo>
                <a:lnTo>
                  <a:pt x="3441295" y="1381853"/>
                </a:lnTo>
                <a:lnTo>
                  <a:pt x="3474250" y="1419712"/>
                </a:lnTo>
                <a:lnTo>
                  <a:pt x="3507399" y="1457391"/>
                </a:lnTo>
                <a:lnTo>
                  <a:pt x="3540774" y="1494862"/>
                </a:lnTo>
                <a:lnTo>
                  <a:pt x="3574408" y="1532095"/>
                </a:lnTo>
                <a:lnTo>
                  <a:pt x="3608332" y="1569063"/>
                </a:lnTo>
                <a:lnTo>
                  <a:pt x="3642578" y="1605737"/>
                </a:lnTo>
                <a:lnTo>
                  <a:pt x="3677177" y="1642089"/>
                </a:lnTo>
                <a:lnTo>
                  <a:pt x="3712162" y="1678091"/>
                </a:lnTo>
                <a:lnTo>
                  <a:pt x="3747563" y="1713714"/>
                </a:lnTo>
                <a:lnTo>
                  <a:pt x="3783414" y="1748930"/>
                </a:lnTo>
                <a:lnTo>
                  <a:pt x="3819745" y="1783710"/>
                </a:lnTo>
                <a:lnTo>
                  <a:pt x="3893369" y="1853355"/>
                </a:lnTo>
                <a:lnTo>
                  <a:pt x="3930022" y="1888337"/>
                </a:lnTo>
                <a:lnTo>
                  <a:pt x="3966384" y="1923573"/>
                </a:lnTo>
                <a:lnTo>
                  <a:pt x="4002316" y="1959172"/>
                </a:lnTo>
                <a:lnTo>
                  <a:pt x="4037679" y="1995244"/>
                </a:lnTo>
                <a:lnTo>
                  <a:pt x="4072334" y="2031900"/>
                </a:lnTo>
                <a:lnTo>
                  <a:pt x="4106143" y="2069249"/>
                </a:lnTo>
                <a:lnTo>
                  <a:pt x="4138965" y="2107402"/>
                </a:lnTo>
                <a:lnTo>
                  <a:pt x="4170662" y="2146469"/>
                </a:lnTo>
                <a:lnTo>
                  <a:pt x="4201096" y="2186559"/>
                </a:lnTo>
                <a:lnTo>
                  <a:pt x="4230127" y="2227784"/>
                </a:lnTo>
                <a:lnTo>
                  <a:pt x="4257617" y="2270251"/>
                </a:lnTo>
                <a:lnTo>
                  <a:pt x="4283426" y="2314073"/>
                </a:lnTo>
                <a:lnTo>
                  <a:pt x="4306450" y="2356808"/>
                </a:lnTo>
                <a:lnTo>
                  <a:pt x="4327804" y="2400491"/>
                </a:lnTo>
                <a:lnTo>
                  <a:pt x="4347478" y="2445039"/>
                </a:lnTo>
                <a:lnTo>
                  <a:pt x="4365463" y="2490368"/>
                </a:lnTo>
                <a:lnTo>
                  <a:pt x="4381749" y="2536396"/>
                </a:lnTo>
                <a:lnTo>
                  <a:pt x="4396326" y="2583041"/>
                </a:lnTo>
                <a:lnTo>
                  <a:pt x="4406834" y="2621589"/>
                </a:lnTo>
                <a:lnTo>
                  <a:pt x="29630" y="2621589"/>
                </a:lnTo>
                <a:lnTo>
                  <a:pt x="24778" y="2576301"/>
                </a:lnTo>
                <a:lnTo>
                  <a:pt x="19744" y="2524739"/>
                </a:lnTo>
                <a:lnTo>
                  <a:pt x="15221" y="2473142"/>
                </a:lnTo>
                <a:lnTo>
                  <a:pt x="11237" y="2421511"/>
                </a:lnTo>
                <a:lnTo>
                  <a:pt x="7818" y="2369847"/>
                </a:lnTo>
                <a:lnTo>
                  <a:pt x="4993" y="2318152"/>
                </a:lnTo>
                <a:lnTo>
                  <a:pt x="2787" y="2266427"/>
                </a:lnTo>
                <a:lnTo>
                  <a:pt x="1228" y="2214674"/>
                </a:lnTo>
                <a:lnTo>
                  <a:pt x="342" y="2162894"/>
                </a:lnTo>
                <a:lnTo>
                  <a:pt x="0" y="2112869"/>
                </a:lnTo>
                <a:lnTo>
                  <a:pt x="335" y="2062773"/>
                </a:lnTo>
                <a:lnTo>
                  <a:pt x="1364" y="2012628"/>
                </a:lnTo>
                <a:lnTo>
                  <a:pt x="3101" y="1962454"/>
                </a:lnTo>
                <a:lnTo>
                  <a:pt x="5560" y="1912273"/>
                </a:lnTo>
                <a:lnTo>
                  <a:pt x="8756" y="1862106"/>
                </a:lnTo>
                <a:lnTo>
                  <a:pt x="12703" y="1811973"/>
                </a:lnTo>
                <a:lnTo>
                  <a:pt x="17417" y="1761896"/>
                </a:lnTo>
                <a:lnTo>
                  <a:pt x="22912" y="1711896"/>
                </a:lnTo>
                <a:lnTo>
                  <a:pt x="29202" y="1661993"/>
                </a:lnTo>
                <a:lnTo>
                  <a:pt x="36302" y="1612210"/>
                </a:lnTo>
                <a:lnTo>
                  <a:pt x="44226" y="1562566"/>
                </a:lnTo>
                <a:lnTo>
                  <a:pt x="52990" y="1513083"/>
                </a:lnTo>
                <a:lnTo>
                  <a:pt x="62607" y="1463781"/>
                </a:lnTo>
                <a:lnTo>
                  <a:pt x="73093" y="1414683"/>
                </a:lnTo>
                <a:lnTo>
                  <a:pt x="84461" y="1365809"/>
                </a:lnTo>
                <a:lnTo>
                  <a:pt x="96727" y="1317180"/>
                </a:lnTo>
                <a:lnTo>
                  <a:pt x="109905" y="1268816"/>
                </a:lnTo>
                <a:lnTo>
                  <a:pt x="124010" y="1220740"/>
                </a:lnTo>
                <a:lnTo>
                  <a:pt x="139056" y="1172972"/>
                </a:lnTo>
                <a:lnTo>
                  <a:pt x="155058" y="1125533"/>
                </a:lnTo>
                <a:lnTo>
                  <a:pt x="172031" y="1078444"/>
                </a:lnTo>
                <a:lnTo>
                  <a:pt x="189988" y="1031727"/>
                </a:lnTo>
                <a:close/>
              </a:path>
            </a:pathLst>
          </a:custGeom>
          <a:solidFill>
            <a:srgbClr val="FFFFFF">
              <a:alpha val="14898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7" name="object 7"/>
          <p:cNvSpPr/>
          <p:nvPr/>
        </p:nvSpPr>
        <p:spPr>
          <a:xfrm>
            <a:off x="15523106" y="-344870"/>
            <a:ext cx="2960660" cy="2936422"/>
          </a:xfrm>
          <a:custGeom>
            <a:avLst/>
            <a:gdLst/>
            <a:ahLst/>
            <a:cxnLst/>
            <a:rect l="l" t="t" r="r" b="b"/>
            <a:pathLst>
              <a:path w="3033394" h="2762250">
                <a:moveTo>
                  <a:pt x="3033148" y="2687989"/>
                </a:moveTo>
                <a:lnTo>
                  <a:pt x="2990592" y="2704474"/>
                </a:lnTo>
                <a:lnTo>
                  <a:pt x="2945521" y="2719434"/>
                </a:lnTo>
                <a:lnTo>
                  <a:pt x="2899415" y="2732231"/>
                </a:lnTo>
                <a:lnTo>
                  <a:pt x="2852287" y="2742794"/>
                </a:lnTo>
                <a:lnTo>
                  <a:pt x="2804151" y="2751054"/>
                </a:lnTo>
                <a:lnTo>
                  <a:pt x="2755021" y="2756940"/>
                </a:lnTo>
                <a:lnTo>
                  <a:pt x="2705225" y="2760466"/>
                </a:lnTo>
                <a:lnTo>
                  <a:pt x="2655714" y="2761834"/>
                </a:lnTo>
                <a:lnTo>
                  <a:pt x="2606504" y="2761111"/>
                </a:lnTo>
                <a:lnTo>
                  <a:pt x="2557613" y="2758362"/>
                </a:lnTo>
                <a:lnTo>
                  <a:pt x="2509057" y="2753653"/>
                </a:lnTo>
                <a:lnTo>
                  <a:pt x="2460855" y="2747052"/>
                </a:lnTo>
                <a:lnTo>
                  <a:pt x="2413022" y="2738622"/>
                </a:lnTo>
                <a:lnTo>
                  <a:pt x="2365577" y="2728432"/>
                </a:lnTo>
                <a:lnTo>
                  <a:pt x="2318536" y="2716547"/>
                </a:lnTo>
                <a:lnTo>
                  <a:pt x="2271916" y="2703032"/>
                </a:lnTo>
                <a:lnTo>
                  <a:pt x="2225734" y="2687954"/>
                </a:lnTo>
                <a:lnTo>
                  <a:pt x="2180008" y="2671379"/>
                </a:lnTo>
                <a:lnTo>
                  <a:pt x="2134754" y="2653374"/>
                </a:lnTo>
                <a:lnTo>
                  <a:pt x="2089989" y="2634003"/>
                </a:lnTo>
                <a:lnTo>
                  <a:pt x="2045732" y="2613334"/>
                </a:lnTo>
                <a:lnTo>
                  <a:pt x="2001998" y="2591431"/>
                </a:lnTo>
                <a:lnTo>
                  <a:pt x="1958805" y="2568362"/>
                </a:lnTo>
                <a:lnTo>
                  <a:pt x="1916170" y="2544192"/>
                </a:lnTo>
                <a:lnTo>
                  <a:pt x="1874109" y="2518988"/>
                </a:lnTo>
                <a:lnTo>
                  <a:pt x="1832641" y="2492815"/>
                </a:lnTo>
                <a:lnTo>
                  <a:pt x="1791782" y="2465740"/>
                </a:lnTo>
                <a:lnTo>
                  <a:pt x="1751550" y="2437828"/>
                </a:lnTo>
                <a:lnTo>
                  <a:pt x="1711960" y="2409146"/>
                </a:lnTo>
                <a:lnTo>
                  <a:pt x="1673031" y="2379759"/>
                </a:lnTo>
                <a:lnTo>
                  <a:pt x="1634779" y="2349734"/>
                </a:lnTo>
                <a:lnTo>
                  <a:pt x="1595342" y="2317729"/>
                </a:lnTo>
                <a:lnTo>
                  <a:pt x="1556415" y="2285187"/>
                </a:lnTo>
                <a:lnTo>
                  <a:pt x="1517958" y="2252152"/>
                </a:lnTo>
                <a:lnTo>
                  <a:pt x="1479929" y="2218668"/>
                </a:lnTo>
                <a:lnTo>
                  <a:pt x="1442288" y="2184780"/>
                </a:lnTo>
                <a:lnTo>
                  <a:pt x="1404993" y="2150530"/>
                </a:lnTo>
                <a:lnTo>
                  <a:pt x="1368002" y="2115964"/>
                </a:lnTo>
                <a:lnTo>
                  <a:pt x="1331276" y="2081125"/>
                </a:lnTo>
                <a:lnTo>
                  <a:pt x="1294772" y="2046056"/>
                </a:lnTo>
                <a:lnTo>
                  <a:pt x="1258450" y="2010803"/>
                </a:lnTo>
                <a:lnTo>
                  <a:pt x="1222268" y="1975409"/>
                </a:lnTo>
                <a:lnTo>
                  <a:pt x="1042021" y="1797861"/>
                </a:lnTo>
                <a:lnTo>
                  <a:pt x="1005815" y="1762544"/>
                </a:lnTo>
                <a:lnTo>
                  <a:pt x="969462" y="1727394"/>
                </a:lnTo>
                <a:lnTo>
                  <a:pt x="932920" y="1692455"/>
                </a:lnTo>
                <a:lnTo>
                  <a:pt x="896148" y="1657771"/>
                </a:lnTo>
                <a:lnTo>
                  <a:pt x="859104" y="1623385"/>
                </a:lnTo>
                <a:lnTo>
                  <a:pt x="821747" y="1589342"/>
                </a:lnTo>
                <a:lnTo>
                  <a:pt x="784037" y="1555686"/>
                </a:lnTo>
                <a:lnTo>
                  <a:pt x="745931" y="1522461"/>
                </a:lnTo>
                <a:lnTo>
                  <a:pt x="707390" y="1489710"/>
                </a:lnTo>
                <a:lnTo>
                  <a:pt x="668371" y="1457478"/>
                </a:lnTo>
                <a:lnTo>
                  <a:pt x="628833" y="1425809"/>
                </a:lnTo>
                <a:lnTo>
                  <a:pt x="589387" y="1394697"/>
                </a:lnTo>
                <a:lnTo>
                  <a:pt x="549977" y="1363522"/>
                </a:lnTo>
                <a:lnTo>
                  <a:pt x="510777" y="1332119"/>
                </a:lnTo>
                <a:lnTo>
                  <a:pt x="471960" y="1300323"/>
                </a:lnTo>
                <a:lnTo>
                  <a:pt x="433701" y="1267970"/>
                </a:lnTo>
                <a:lnTo>
                  <a:pt x="396172" y="1234894"/>
                </a:lnTo>
                <a:lnTo>
                  <a:pt x="359547" y="1200930"/>
                </a:lnTo>
                <a:lnTo>
                  <a:pt x="324000" y="1165914"/>
                </a:lnTo>
                <a:lnTo>
                  <a:pt x="289704" y="1129680"/>
                </a:lnTo>
                <a:lnTo>
                  <a:pt x="256832" y="1092065"/>
                </a:lnTo>
                <a:lnTo>
                  <a:pt x="225558" y="1052903"/>
                </a:lnTo>
                <a:lnTo>
                  <a:pt x="196056" y="1012029"/>
                </a:lnTo>
                <a:lnTo>
                  <a:pt x="169330" y="971230"/>
                </a:lnTo>
                <a:lnTo>
                  <a:pt x="144482" y="929150"/>
                </a:lnTo>
                <a:lnTo>
                  <a:pt x="121536" y="885903"/>
                </a:lnTo>
                <a:lnTo>
                  <a:pt x="100515" y="841603"/>
                </a:lnTo>
                <a:lnTo>
                  <a:pt x="81442" y="796367"/>
                </a:lnTo>
                <a:lnTo>
                  <a:pt x="64342" y="750308"/>
                </a:lnTo>
                <a:lnTo>
                  <a:pt x="49238" y="703542"/>
                </a:lnTo>
                <a:lnTo>
                  <a:pt x="36153" y="656182"/>
                </a:lnTo>
                <a:lnTo>
                  <a:pt x="25112" y="608344"/>
                </a:lnTo>
                <a:lnTo>
                  <a:pt x="16137" y="560143"/>
                </a:lnTo>
                <a:lnTo>
                  <a:pt x="9253" y="511694"/>
                </a:lnTo>
                <a:lnTo>
                  <a:pt x="4205" y="463680"/>
                </a:lnTo>
                <a:lnTo>
                  <a:pt x="1115" y="415487"/>
                </a:lnTo>
                <a:lnTo>
                  <a:pt x="0" y="367203"/>
                </a:lnTo>
                <a:lnTo>
                  <a:pt x="874" y="318917"/>
                </a:lnTo>
                <a:lnTo>
                  <a:pt x="3754" y="270720"/>
                </a:lnTo>
                <a:lnTo>
                  <a:pt x="8656" y="222700"/>
                </a:lnTo>
                <a:lnTo>
                  <a:pt x="15595" y="174947"/>
                </a:lnTo>
                <a:lnTo>
                  <a:pt x="24587" y="127549"/>
                </a:lnTo>
                <a:lnTo>
                  <a:pt x="35648" y="80598"/>
                </a:lnTo>
                <a:lnTo>
                  <a:pt x="48794" y="34181"/>
                </a:lnTo>
                <a:lnTo>
                  <a:pt x="3033148" y="0"/>
                </a:lnTo>
                <a:lnTo>
                  <a:pt x="3033148" y="2687989"/>
                </a:lnTo>
                <a:close/>
              </a:path>
            </a:pathLst>
          </a:custGeom>
          <a:solidFill>
            <a:srgbClr val="FFFFFF">
              <a:alpha val="11759"/>
            </a:srgbClr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05B9F4CD-F496-4659-A198-E079B6654235}"/>
              </a:ext>
            </a:extLst>
          </p:cNvPr>
          <p:cNvSpPr txBox="1"/>
          <p:nvPr/>
        </p:nvSpPr>
        <p:spPr>
          <a:xfrm>
            <a:off x="1163873" y="1210799"/>
            <a:ext cx="11921488" cy="3339376"/>
          </a:xfrm>
          <a:prstGeom prst="rect">
            <a:avLst/>
          </a:prstGeom>
        </p:spPr>
        <p:txBody>
          <a:bodyPr vert="horz" wrap="square" lIns="0" tIns="121920" rIns="0" bIns="0" rtlCol="0">
            <a:spAutoFit/>
          </a:bodyPr>
          <a:lstStyle/>
          <a:p>
            <a:pPr marL="9525" marR="3810">
              <a:spcBef>
                <a:spcPts val="960"/>
              </a:spcBef>
            </a:pPr>
            <a:r>
              <a:rPr lang="en-GB" sz="4000" b="1" spc="435" dirty="0">
                <a:latin typeface="Arial"/>
                <a:cs typeface="Arial"/>
              </a:rPr>
              <a:t>Thank you!</a:t>
            </a:r>
          </a:p>
          <a:p>
            <a:pPr marL="9525" marR="3810">
              <a:spcBef>
                <a:spcPts val="960"/>
              </a:spcBef>
            </a:pPr>
            <a:endParaRPr lang="en-GB" sz="4000" b="1" spc="435" dirty="0">
              <a:latin typeface="Arial"/>
              <a:cs typeface="Arial"/>
            </a:endParaRPr>
          </a:p>
          <a:p>
            <a:pPr marL="9525" marR="3810">
              <a:spcBef>
                <a:spcPts val="960"/>
              </a:spcBef>
            </a:pPr>
            <a:r>
              <a:rPr lang="en-GB" sz="4000" b="1" spc="435" dirty="0">
                <a:latin typeface="Arial"/>
                <a:cs typeface="Arial"/>
              </a:rPr>
              <a:t>Panel / open discussion</a:t>
            </a:r>
          </a:p>
          <a:p>
            <a:pPr marL="9525" marR="3810">
              <a:spcBef>
                <a:spcPts val="960"/>
              </a:spcBef>
            </a:pPr>
            <a:endParaRPr lang="en-GB" sz="4000" b="1" spc="435" dirty="0">
              <a:latin typeface="Arial"/>
              <a:cs typeface="Arial"/>
            </a:endParaRP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endParaRPr lang="en-GB" sz="4000" b="1" spc="435" dirty="0">
              <a:latin typeface="Arial"/>
              <a:cs typeface="Arial"/>
            </a:endParaRPr>
          </a:p>
        </p:txBody>
      </p:sp>
      <p:sp>
        <p:nvSpPr>
          <p:cNvPr id="14" name="object 8">
            <a:extLst>
              <a:ext uri="{FF2B5EF4-FFF2-40B4-BE49-F238E27FC236}">
                <a16:creationId xmlns:a16="http://schemas.microsoft.com/office/drawing/2014/main" id="{5B664395-23D5-4FAD-8DAE-7B1E214546BC}"/>
              </a:ext>
            </a:extLst>
          </p:cNvPr>
          <p:cNvSpPr/>
          <p:nvPr/>
        </p:nvSpPr>
        <p:spPr>
          <a:xfrm>
            <a:off x="14599391" y="-360415"/>
            <a:ext cx="2805589" cy="191398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073790C-04DF-4B25-B3CB-95E3F8F043EF}"/>
              </a:ext>
            </a:extLst>
          </p:cNvPr>
          <p:cNvSpPr txBox="1"/>
          <p:nvPr/>
        </p:nvSpPr>
        <p:spPr>
          <a:xfrm>
            <a:off x="750563" y="8413140"/>
            <a:ext cx="252895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  <a:t>Our brands:</a:t>
            </a:r>
          </a:p>
        </p:txBody>
      </p:sp>
      <p:pic>
        <p:nvPicPr>
          <p:cNvPr id="18" name="Picture 2" descr="C:\Users\a.cooper\Pictures\SaferCash logo.jpg">
            <a:extLst>
              <a:ext uri="{FF2B5EF4-FFF2-40B4-BE49-F238E27FC236}">
                <a16:creationId xmlns:a16="http://schemas.microsoft.com/office/drawing/2014/main" id="{DDC06847-4122-4F65-85EB-B58C67236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250" y="9208969"/>
            <a:ext cx="22225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id="{A2D7FBE4-FF59-4F45-A546-255B0A1E7D9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337" y="9236596"/>
            <a:ext cx="2263107" cy="542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id="{CBFC6F42-42EC-4256-ACB4-4359D9B983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5923" y="9208969"/>
            <a:ext cx="3584377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65A7D76A-140C-4945-AA20-89171F8B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3735" y="8755605"/>
            <a:ext cx="2057417" cy="1135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B60D1D75-2F87-4493-8B55-58ECE0ED5BD7}"/>
              </a:ext>
            </a:extLst>
          </p:cNvPr>
          <p:cNvSpPr txBox="1"/>
          <p:nvPr/>
        </p:nvSpPr>
        <p:spPr>
          <a:xfrm>
            <a:off x="9601200" y="7692847"/>
            <a:ext cx="7645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The voice of the professional security industry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6CA18F00-C8F1-4733-B48F-C1D980B7066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39" y="9180582"/>
            <a:ext cx="1575762" cy="542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08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B3B3B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658</TotalTime>
  <Words>187</Words>
  <Application>Microsoft Office PowerPoint</Application>
  <PresentationFormat>Custom</PresentationFormat>
  <Paragraphs>39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Verdana</vt:lpstr>
      <vt:lpstr>Office Theme</vt:lpstr>
      <vt:lpstr>THE VOICE OF THE PROFESSIONAL  SECURITY INDUSTRY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DWP security, a career of choice</dc:title>
  <dc:creator>Katherine Ingram</dc:creator>
  <cp:keywords>DADYCPQX03w,BADOMnKjlIs</cp:keywords>
  <cp:lastModifiedBy>David Wilkinson</cp:lastModifiedBy>
  <cp:revision>51</cp:revision>
  <cp:lastPrinted>2019-06-14T17:11:35Z</cp:lastPrinted>
  <dcterms:created xsi:type="dcterms:W3CDTF">2019-05-02T17:03:40Z</dcterms:created>
  <dcterms:modified xsi:type="dcterms:W3CDTF">2019-07-10T17:01:15Z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2019-04-25T00:00:00Z</vt:filetime>
  </property>
  <property fmtid="{D5CDD505-2E9C-101B-9397-08002B2CF9AE}" pid="3" name="Creator">
    <vt:lpwstr>Canva</vt:lpwstr>
  </property>
  <property fmtid="{D5CDD505-2E9C-101B-9397-08002B2CF9AE}" pid="4" name="LastSaved">
    <vt:filetime>2019-05-02T00:00:00Z</vt:filetime>
  </property>
</Properties>
</file>